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38"/>
  </p:notesMasterIdLst>
  <p:sldIdLst>
    <p:sldId id="256" r:id="rId2"/>
    <p:sldId id="322" r:id="rId3"/>
    <p:sldId id="257" r:id="rId4"/>
    <p:sldId id="306" r:id="rId5"/>
    <p:sldId id="313" r:id="rId6"/>
    <p:sldId id="314" r:id="rId7"/>
    <p:sldId id="315" r:id="rId8"/>
    <p:sldId id="318" r:id="rId9"/>
    <p:sldId id="312" r:id="rId10"/>
    <p:sldId id="309" r:id="rId11"/>
    <p:sldId id="310" r:id="rId12"/>
    <p:sldId id="316" r:id="rId13"/>
    <p:sldId id="307" r:id="rId14"/>
    <p:sldId id="308" r:id="rId15"/>
    <p:sldId id="319" r:id="rId16"/>
    <p:sldId id="320" r:id="rId17"/>
    <p:sldId id="321" r:id="rId18"/>
    <p:sldId id="323" r:id="rId19"/>
    <p:sldId id="330" r:id="rId20"/>
    <p:sldId id="332" r:id="rId21"/>
    <p:sldId id="334" r:id="rId22"/>
    <p:sldId id="335" r:id="rId23"/>
    <p:sldId id="333" r:id="rId24"/>
    <p:sldId id="336" r:id="rId25"/>
    <p:sldId id="337" r:id="rId26"/>
    <p:sldId id="339" r:id="rId27"/>
    <p:sldId id="340" r:id="rId28"/>
    <p:sldId id="341" r:id="rId29"/>
    <p:sldId id="324" r:id="rId30"/>
    <p:sldId id="325" r:id="rId31"/>
    <p:sldId id="327" r:id="rId32"/>
    <p:sldId id="328" r:id="rId33"/>
    <p:sldId id="329" r:id="rId34"/>
    <p:sldId id="326" r:id="rId35"/>
    <p:sldId id="342" r:id="rId36"/>
    <p:sldId id="317" r:id="rId37"/>
  </p:sldIdLst>
  <p:sldSz cx="9144000" cy="5143500" type="screen16x9"/>
  <p:notesSz cx="6858000" cy="9144000"/>
  <p:embeddedFontLst>
    <p:embeddedFont>
      <p:font typeface="Montserrat" pitchFamily="2" charset="0"/>
      <p:regular r:id="rId39"/>
      <p:bold r:id="rId40"/>
      <p:italic r:id="rId41"/>
      <p:boldItalic r:id="rId42"/>
    </p:embeddedFont>
    <p:embeddedFont>
      <p:font typeface="Montserrat ExtraBold" pitchFamily="2" charset="0"/>
      <p:bold r:id="rId43"/>
      <p:boldItalic r:id="rId44"/>
    </p:embeddedFont>
    <p:embeddedFont>
      <p:font typeface="Montserrat Medium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38F6E-4F68-4C97-FB6C-12DBAC8E1579}" v="64" dt="2022-11-29T21:47:29.097"/>
    <p1510:client id="{1E728A06-E305-49D2-9F67-13BE96C17EC3}" v="3188" dt="2022-11-26T14:16:31.258"/>
    <p1510:client id="{4488C51B-7628-F873-56BA-164C980A337E}" v="29" dt="2022-11-28T08:46:38.025"/>
    <p1510:client id="{4F42D941-B745-CB8F-35C8-0BCAAB03B40E}" v="27" dt="2022-11-27T13:58:33.500"/>
    <p1510:client id="{6352EB5E-C4D4-89BA-C985-4CF548734D84}" v="9" dt="2022-11-29T21:52:59.780"/>
    <p1510:client id="{65312729-BD06-C012-B45B-B5CF54BED16E}" v="358" dt="2022-11-28T09:14:16.942"/>
    <p1510:client id="{6CB16677-2B4B-EDB7-C389-2247C0CEAA35}" v="104" dt="2022-11-30T03:24:41.291"/>
    <p1510:client id="{FA570DBA-6B20-8E8A-477B-72B2797FD63B}" v="161" dt="2022-11-29T16:32:49.416"/>
  </p1510:revLst>
</p1510:revInfo>
</file>

<file path=ppt/tableStyles.xml><?xml version="1.0" encoding="utf-8"?>
<a:tblStyleLst xmlns:a="http://schemas.openxmlformats.org/drawingml/2006/main" def="{96A510D9-BB5A-4D17-8F9B-9BF726BC2EDE}">
  <a:tblStyle styleId="{96A510D9-BB5A-4D17-8F9B-9BF726BC2E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ek Hebelka" userId="S::xhebelk1@mendelu.cz::926d9f87-89b3-4092-ad56-b67b0e1baa88" providerId="AD" clId="Web-{2B22A80C-73B2-B58D-DB7C-B17100A99AFD}"/>
    <pc:docChg chg="modSld">
      <pc:chgData name="Marek Hebelka" userId="S::xhebelk1@mendelu.cz::926d9f87-89b3-4092-ad56-b67b0e1baa88" providerId="AD" clId="Web-{2B22A80C-73B2-B58D-DB7C-B17100A99AFD}" dt="2022-11-11T16:45:21.317" v="52" actId="20577"/>
      <pc:docMkLst>
        <pc:docMk/>
      </pc:docMkLst>
      <pc:sldChg chg="addSp delSp modSp">
        <pc:chgData name="Marek Hebelka" userId="S::xhebelk1@mendelu.cz::926d9f87-89b3-4092-ad56-b67b0e1baa88" providerId="AD" clId="Web-{2B22A80C-73B2-B58D-DB7C-B17100A99AFD}" dt="2022-11-11T16:45:21.317" v="52" actId="20577"/>
        <pc:sldMkLst>
          <pc:docMk/>
          <pc:sldMk cId="0" sldId="257"/>
        </pc:sldMkLst>
        <pc:spChg chg="mod">
          <ac:chgData name="Marek Hebelka" userId="S::xhebelk1@mendelu.cz::926d9f87-89b3-4092-ad56-b67b0e1baa88" providerId="AD" clId="Web-{2B22A80C-73B2-B58D-DB7C-B17100A99AFD}" dt="2022-11-11T16:45:21.317" v="52" actId="20577"/>
          <ac:spMkLst>
            <pc:docMk/>
            <pc:sldMk cId="0" sldId="257"/>
            <ac:spMk id="12" creationId="{8C29AE00-B142-495A-E0C5-2DEFA43CEAFE}"/>
          </ac:spMkLst>
        </pc:spChg>
        <pc:spChg chg="add del mod">
          <ac:chgData name="Marek Hebelka" userId="S::xhebelk1@mendelu.cz::926d9f87-89b3-4092-ad56-b67b0e1baa88" providerId="AD" clId="Web-{2B22A80C-73B2-B58D-DB7C-B17100A99AFD}" dt="2022-11-11T16:42:22.640" v="11"/>
          <ac:spMkLst>
            <pc:docMk/>
            <pc:sldMk cId="0" sldId="257"/>
            <ac:spMk id="13" creationId="{616BB2AA-CFD4-E6FA-9A45-2F346952BB08}"/>
          </ac:spMkLst>
        </pc:spChg>
      </pc:sldChg>
    </pc:docChg>
  </pc:docChgLst>
  <pc:docChgLst>
    <pc:chgData name="Guest User" userId="S::urn:spo:anon#ba906bbfd0ed8a4f12467ca5a156fb8ef8a484b46d5d172270dd310dc3c0c134::" providerId="AD" clId="Web-{6CB16677-2B4B-EDB7-C389-2247C0CEAA35}"/>
    <pc:docChg chg="delSld modSld">
      <pc:chgData name="Guest User" userId="S::urn:spo:anon#ba906bbfd0ed8a4f12467ca5a156fb8ef8a484b46d5d172270dd310dc3c0c134::" providerId="AD" clId="Web-{6CB16677-2B4B-EDB7-C389-2247C0CEAA35}" dt="2022-11-30T03:24:41.291" v="101" actId="14100"/>
      <pc:docMkLst>
        <pc:docMk/>
      </pc:docMkLst>
      <pc:sldChg chg="modSp">
        <pc:chgData name="Guest User" userId="S::urn:spo:anon#ba906bbfd0ed8a4f12467ca5a156fb8ef8a484b46d5d172270dd310dc3c0c134::" providerId="AD" clId="Web-{6CB16677-2B4B-EDB7-C389-2247C0CEAA35}" dt="2022-11-30T01:12:04.484" v="18" actId="14100"/>
        <pc:sldMkLst>
          <pc:docMk/>
          <pc:sldMk cId="1818431823" sldId="336"/>
        </pc:sldMkLst>
        <pc:spChg chg="mod">
          <ac:chgData name="Guest User" userId="S::urn:spo:anon#ba906bbfd0ed8a4f12467ca5a156fb8ef8a484b46d5d172270dd310dc3c0c134::" providerId="AD" clId="Web-{6CB16677-2B4B-EDB7-C389-2247C0CEAA35}" dt="2022-11-30T01:12:04.484" v="18" actId="14100"/>
          <ac:spMkLst>
            <pc:docMk/>
            <pc:sldMk cId="1818431823" sldId="336"/>
            <ac:spMk id="3" creationId="{04F1AF38-3EEB-BC9F-04E2-A9AAB32759B3}"/>
          </ac:spMkLst>
        </pc:spChg>
      </pc:sldChg>
      <pc:sldChg chg="modSp">
        <pc:chgData name="Guest User" userId="S::urn:spo:anon#ba906bbfd0ed8a4f12467ca5a156fb8ef8a484b46d5d172270dd310dc3c0c134::" providerId="AD" clId="Web-{6CB16677-2B4B-EDB7-C389-2247C0CEAA35}" dt="2022-11-30T01:29:07.156" v="23" actId="20577"/>
        <pc:sldMkLst>
          <pc:docMk/>
          <pc:sldMk cId="4213873486" sldId="337"/>
        </pc:sldMkLst>
        <pc:spChg chg="mod">
          <ac:chgData name="Guest User" userId="S::urn:spo:anon#ba906bbfd0ed8a4f12467ca5a156fb8ef8a484b46d5d172270dd310dc3c0c134::" providerId="AD" clId="Web-{6CB16677-2B4B-EDB7-C389-2247C0CEAA35}" dt="2022-11-30T01:29:07.156" v="23" actId="20577"/>
          <ac:spMkLst>
            <pc:docMk/>
            <pc:sldMk cId="4213873486" sldId="337"/>
            <ac:spMk id="3" creationId="{67375EE7-F0F6-8EFA-CD8C-659FD19B136C}"/>
          </ac:spMkLst>
        </pc:spChg>
      </pc:sldChg>
      <pc:sldChg chg="del">
        <pc:chgData name="Guest User" userId="S::urn:spo:anon#ba906bbfd0ed8a4f12467ca5a156fb8ef8a484b46d5d172270dd310dc3c0c134::" providerId="AD" clId="Web-{6CB16677-2B4B-EDB7-C389-2247C0CEAA35}" dt="2022-11-30T01:58:09.779" v="24"/>
        <pc:sldMkLst>
          <pc:docMk/>
          <pc:sldMk cId="3277242235" sldId="338"/>
        </pc:sldMkLst>
      </pc:sldChg>
      <pc:sldChg chg="modSp">
        <pc:chgData name="Guest User" userId="S::urn:spo:anon#ba906bbfd0ed8a4f12467ca5a156fb8ef8a484b46d5d172270dd310dc3c0c134::" providerId="AD" clId="Web-{6CB16677-2B4B-EDB7-C389-2247C0CEAA35}" dt="2022-11-30T02:04:57.202" v="54" actId="1076"/>
        <pc:sldMkLst>
          <pc:docMk/>
          <pc:sldMk cId="2160515029" sldId="339"/>
        </pc:sldMkLst>
        <pc:spChg chg="mod">
          <ac:chgData name="Guest User" userId="S::urn:spo:anon#ba906bbfd0ed8a4f12467ca5a156fb8ef8a484b46d5d172270dd310dc3c0c134::" providerId="AD" clId="Web-{6CB16677-2B4B-EDB7-C389-2247C0CEAA35}" dt="2022-11-30T02:04:53.233" v="53" actId="20577"/>
          <ac:spMkLst>
            <pc:docMk/>
            <pc:sldMk cId="2160515029" sldId="339"/>
            <ac:spMk id="3" creationId="{3C146156-F54C-DA1E-BCB2-79F63D9CBB69}"/>
          </ac:spMkLst>
        </pc:spChg>
        <pc:picChg chg="mod">
          <ac:chgData name="Guest User" userId="S::urn:spo:anon#ba906bbfd0ed8a4f12467ca5a156fb8ef8a484b46d5d172270dd310dc3c0c134::" providerId="AD" clId="Web-{6CB16677-2B4B-EDB7-C389-2247C0CEAA35}" dt="2022-11-30T02:04:57.202" v="54" actId="1076"/>
          <ac:picMkLst>
            <pc:docMk/>
            <pc:sldMk cId="2160515029" sldId="339"/>
            <ac:picMk id="4" creationId="{4D4F455F-6272-B25D-5695-08A819FDBE92}"/>
          </ac:picMkLst>
        </pc:picChg>
      </pc:sldChg>
      <pc:sldChg chg="modSp">
        <pc:chgData name="Guest User" userId="S::urn:spo:anon#ba906bbfd0ed8a4f12467ca5a156fb8ef8a484b46d5d172270dd310dc3c0c134::" providerId="AD" clId="Web-{6CB16677-2B4B-EDB7-C389-2247C0CEAA35}" dt="2022-11-30T02:12:23.861" v="97" actId="14100"/>
        <pc:sldMkLst>
          <pc:docMk/>
          <pc:sldMk cId="2099666347" sldId="340"/>
        </pc:sldMkLst>
        <pc:spChg chg="mod">
          <ac:chgData name="Guest User" userId="S::urn:spo:anon#ba906bbfd0ed8a4f12467ca5a156fb8ef8a484b46d5d172270dd310dc3c0c134::" providerId="AD" clId="Web-{6CB16677-2B4B-EDB7-C389-2247C0CEAA35}" dt="2022-11-30T02:12:23.861" v="97" actId="14100"/>
          <ac:spMkLst>
            <pc:docMk/>
            <pc:sldMk cId="2099666347" sldId="340"/>
            <ac:spMk id="3" creationId="{48D0ACDC-1034-C55A-C34D-D688DD4903D1}"/>
          </ac:spMkLst>
        </pc:spChg>
      </pc:sldChg>
      <pc:sldChg chg="modSp">
        <pc:chgData name="Guest User" userId="S::urn:spo:anon#ba906bbfd0ed8a4f12467ca5a156fb8ef8a484b46d5d172270dd310dc3c0c134::" providerId="AD" clId="Web-{6CB16677-2B4B-EDB7-C389-2247C0CEAA35}" dt="2022-11-30T03:24:41.291" v="101" actId="14100"/>
        <pc:sldMkLst>
          <pc:docMk/>
          <pc:sldMk cId="1435863270" sldId="341"/>
        </pc:sldMkLst>
        <pc:spChg chg="mod">
          <ac:chgData name="Guest User" userId="S::urn:spo:anon#ba906bbfd0ed8a4f12467ca5a156fb8ef8a484b46d5d172270dd310dc3c0c134::" providerId="AD" clId="Web-{6CB16677-2B4B-EDB7-C389-2247C0CEAA35}" dt="2022-11-30T03:24:41.291" v="101" actId="14100"/>
          <ac:spMkLst>
            <pc:docMk/>
            <pc:sldMk cId="1435863270" sldId="341"/>
            <ac:spMk id="3" creationId="{AB456D79-6A91-3F0A-57FE-E9BDA00ED122}"/>
          </ac:spMkLst>
        </pc:spChg>
      </pc:sldChg>
    </pc:docChg>
  </pc:docChgLst>
  <pc:docChgLst>
    <pc:chgData name="Marek Hebelka" userId="S::xhebelk1@mendelu.cz::926d9f87-89b3-4092-ad56-b67b0e1baa88" providerId="AD" clId="Web-{0DA38F6E-4F68-4C97-FB6C-12DBAC8E1579}"/>
    <pc:docChg chg="modSld sldOrd">
      <pc:chgData name="Marek Hebelka" userId="S::xhebelk1@mendelu.cz::926d9f87-89b3-4092-ad56-b67b0e1baa88" providerId="AD" clId="Web-{0DA38F6E-4F68-4C97-FB6C-12DBAC8E1579}" dt="2022-11-29T21:47:28.738" v="60" actId="20577"/>
      <pc:docMkLst>
        <pc:docMk/>
      </pc:docMkLst>
      <pc:sldChg chg="modSp">
        <pc:chgData name="Marek Hebelka" userId="S::xhebelk1@mendelu.cz::926d9f87-89b3-4092-ad56-b67b0e1baa88" providerId="AD" clId="Web-{0DA38F6E-4F68-4C97-FB6C-12DBAC8E1579}" dt="2022-11-29T16:38:26.972" v="24" actId="20577"/>
        <pc:sldMkLst>
          <pc:docMk/>
          <pc:sldMk cId="0" sldId="257"/>
        </pc:sldMkLst>
        <pc:spChg chg="mod">
          <ac:chgData name="Marek Hebelka" userId="S::xhebelk1@mendelu.cz::926d9f87-89b3-4092-ad56-b67b0e1baa88" providerId="AD" clId="Web-{0DA38F6E-4F68-4C97-FB6C-12DBAC8E1579}" dt="2022-11-29T16:38:26.972" v="24" actId="20577"/>
          <ac:spMkLst>
            <pc:docMk/>
            <pc:sldMk cId="0" sldId="257"/>
            <ac:spMk id="12" creationId="{8C29AE00-B142-495A-E0C5-2DEFA43CEAFE}"/>
          </ac:spMkLst>
        </pc:spChg>
      </pc:sldChg>
      <pc:sldChg chg="ord">
        <pc:chgData name="Marek Hebelka" userId="S::xhebelk1@mendelu.cz::926d9f87-89b3-4092-ad56-b67b0e1baa88" providerId="AD" clId="Web-{0DA38F6E-4F68-4C97-FB6C-12DBAC8E1579}" dt="2022-11-29T16:34:15.456" v="18"/>
        <pc:sldMkLst>
          <pc:docMk/>
          <pc:sldMk cId="1107925821" sldId="309"/>
        </pc:sldMkLst>
      </pc:sldChg>
      <pc:sldChg chg="modSp ord">
        <pc:chgData name="Marek Hebelka" userId="S::xhebelk1@mendelu.cz::926d9f87-89b3-4092-ad56-b67b0e1baa88" providerId="AD" clId="Web-{0DA38F6E-4F68-4C97-FB6C-12DBAC8E1579}" dt="2022-11-29T17:07:25.783" v="43" actId="20577"/>
        <pc:sldMkLst>
          <pc:docMk/>
          <pc:sldMk cId="2003689677" sldId="310"/>
        </pc:sldMkLst>
        <pc:spChg chg="mod">
          <ac:chgData name="Marek Hebelka" userId="S::xhebelk1@mendelu.cz::926d9f87-89b3-4092-ad56-b67b0e1baa88" providerId="AD" clId="Web-{0DA38F6E-4F68-4C97-FB6C-12DBAC8E1579}" dt="2022-11-29T17:07:25.783" v="43" actId="20577"/>
          <ac:spMkLst>
            <pc:docMk/>
            <pc:sldMk cId="2003689677" sldId="310"/>
            <ac:spMk id="31" creationId="{AFC5B9F0-6390-8A64-782F-8E18218C419C}"/>
          </ac:spMkLst>
        </pc:spChg>
      </pc:sldChg>
      <pc:sldChg chg="modSp ord">
        <pc:chgData name="Marek Hebelka" userId="S::xhebelk1@mendelu.cz::926d9f87-89b3-4092-ad56-b67b0e1baa88" providerId="AD" clId="Web-{0DA38F6E-4F68-4C97-FB6C-12DBAC8E1579}" dt="2022-11-29T16:48:46.948" v="35" actId="20577"/>
        <pc:sldMkLst>
          <pc:docMk/>
          <pc:sldMk cId="810936135" sldId="312"/>
        </pc:sldMkLst>
        <pc:spChg chg="mod">
          <ac:chgData name="Marek Hebelka" userId="S::xhebelk1@mendelu.cz::926d9f87-89b3-4092-ad56-b67b0e1baa88" providerId="AD" clId="Web-{0DA38F6E-4F68-4C97-FB6C-12DBAC8E1579}" dt="2022-11-29T16:48:46.948" v="35" actId="20577"/>
          <ac:spMkLst>
            <pc:docMk/>
            <pc:sldMk cId="810936135" sldId="312"/>
            <ac:spMk id="233" creationId="{00000000-0000-0000-0000-000000000000}"/>
          </ac:spMkLst>
        </pc:spChg>
      </pc:sldChg>
      <pc:sldChg chg="modSp">
        <pc:chgData name="Marek Hebelka" userId="S::xhebelk1@mendelu.cz::926d9f87-89b3-4092-ad56-b67b0e1baa88" providerId="AD" clId="Web-{0DA38F6E-4F68-4C97-FB6C-12DBAC8E1579}" dt="2022-11-29T21:47:28.738" v="60" actId="20577"/>
        <pc:sldMkLst>
          <pc:docMk/>
          <pc:sldMk cId="332834428" sldId="314"/>
        </pc:sldMkLst>
        <pc:spChg chg="mod">
          <ac:chgData name="Marek Hebelka" userId="S::xhebelk1@mendelu.cz::926d9f87-89b3-4092-ad56-b67b0e1baa88" providerId="AD" clId="Web-{0DA38F6E-4F68-4C97-FB6C-12DBAC8E1579}" dt="2022-11-29T21:47:28.738" v="60" actId="20577"/>
          <ac:spMkLst>
            <pc:docMk/>
            <pc:sldMk cId="332834428" sldId="314"/>
            <ac:spMk id="31" creationId="{AFC5B9F0-6390-8A64-782F-8E18218C419C}"/>
          </ac:spMkLst>
        </pc:spChg>
      </pc:sldChg>
      <pc:sldChg chg="modSp">
        <pc:chgData name="Marek Hebelka" userId="S::xhebelk1@mendelu.cz::926d9f87-89b3-4092-ad56-b67b0e1baa88" providerId="AD" clId="Web-{0DA38F6E-4F68-4C97-FB6C-12DBAC8E1579}" dt="2022-11-29T16:41:40.937" v="33" actId="20577"/>
        <pc:sldMkLst>
          <pc:docMk/>
          <pc:sldMk cId="514456187" sldId="315"/>
        </pc:sldMkLst>
        <pc:spChg chg="mod">
          <ac:chgData name="Marek Hebelka" userId="S::xhebelk1@mendelu.cz::926d9f87-89b3-4092-ad56-b67b0e1baa88" providerId="AD" clId="Web-{0DA38F6E-4F68-4C97-FB6C-12DBAC8E1579}" dt="2022-11-29T16:41:40.937" v="33" actId="20577"/>
          <ac:spMkLst>
            <pc:docMk/>
            <pc:sldMk cId="514456187" sldId="315"/>
            <ac:spMk id="31" creationId="{AFC5B9F0-6390-8A64-782F-8E18218C419C}"/>
          </ac:spMkLst>
        </pc:spChg>
      </pc:sldChg>
    </pc:docChg>
  </pc:docChgLst>
  <pc:docChgLst>
    <pc:chgData name="Jakub Meduna" userId="S::xmeduna@mendelu.cz::36cc0507-00ca-4d86-a682-6c2c29a0c359" providerId="AD" clId="Web-{6352EB5E-C4D4-89BA-C985-4CF548734D84}"/>
    <pc:docChg chg="modSld">
      <pc:chgData name="Jakub Meduna" userId="S::xmeduna@mendelu.cz::36cc0507-00ca-4d86-a682-6c2c29a0c359" providerId="AD" clId="Web-{6352EB5E-C4D4-89BA-C985-4CF548734D84}" dt="2022-11-29T21:52:59.780" v="8" actId="20577"/>
      <pc:docMkLst>
        <pc:docMk/>
      </pc:docMkLst>
      <pc:sldChg chg="modSp">
        <pc:chgData name="Jakub Meduna" userId="S::xmeduna@mendelu.cz::36cc0507-00ca-4d86-a682-6c2c29a0c359" providerId="AD" clId="Web-{6352EB5E-C4D4-89BA-C985-4CF548734D84}" dt="2022-11-29T21:52:59.780" v="8" actId="20577"/>
        <pc:sldMkLst>
          <pc:docMk/>
          <pc:sldMk cId="3237773341" sldId="333"/>
        </pc:sldMkLst>
        <pc:spChg chg="mod">
          <ac:chgData name="Jakub Meduna" userId="S::xmeduna@mendelu.cz::36cc0507-00ca-4d86-a682-6c2c29a0c359" providerId="AD" clId="Web-{6352EB5E-C4D4-89BA-C985-4CF548734D84}" dt="2022-11-29T21:52:59.780" v="8" actId="20577"/>
          <ac:spMkLst>
            <pc:docMk/>
            <pc:sldMk cId="3237773341" sldId="333"/>
            <ac:spMk id="215" creationId="{00000000-0000-0000-0000-000000000000}"/>
          </ac:spMkLst>
        </pc:spChg>
      </pc:sldChg>
    </pc:docChg>
  </pc:docChgLst>
  <pc:docChgLst>
    <pc:chgData name="Jakub Meduna" userId="S::xmeduna@mendelu.cz::36cc0507-00ca-4d86-a682-6c2c29a0c359" providerId="AD" clId="Web-{FA570DBA-6B20-8E8A-477B-72B2797FD63B}"/>
    <pc:docChg chg="mod addSld delSld modSld sldOrd modMainMaster">
      <pc:chgData name="Jakub Meduna" userId="S::xmeduna@mendelu.cz::36cc0507-00ca-4d86-a682-6c2c29a0c359" providerId="AD" clId="Web-{FA570DBA-6B20-8E8A-477B-72B2797FD63B}" dt="2022-11-29T16:32:49.416" v="143"/>
      <pc:docMkLst>
        <pc:docMk/>
      </pc:docMkLst>
      <pc:sldChg chg="addSp">
        <pc:chgData name="Jakub Meduna" userId="S::xmeduna@mendelu.cz::36cc0507-00ca-4d86-a682-6c2c29a0c359" providerId="AD" clId="Web-{FA570DBA-6B20-8E8A-477B-72B2797FD63B}" dt="2022-11-29T16:32:49.416" v="143"/>
        <pc:sldMkLst>
          <pc:docMk/>
          <pc:sldMk cId="0" sldId="257"/>
        </pc:sldMkLst>
        <pc:spChg chg="add">
          <ac:chgData name="Jakub Meduna" userId="S::xmeduna@mendelu.cz::36cc0507-00ca-4d86-a682-6c2c29a0c359" providerId="AD" clId="Web-{FA570DBA-6B20-8E8A-477B-72B2797FD63B}" dt="2022-11-29T16:32:49.416" v="143"/>
          <ac:spMkLst>
            <pc:docMk/>
            <pc:sldMk cId="0" sldId="257"/>
            <ac:spMk id="13" creationId="{240CDEAC-6639-149A-08D6-0D8600378616}"/>
          </ac:spMkLst>
        </pc:spChg>
      </pc:sldChg>
      <pc:sldChg chg="del">
        <pc:chgData name="Jakub Meduna" userId="S::xmeduna@mendelu.cz::36cc0507-00ca-4d86-a682-6c2c29a0c359" providerId="AD" clId="Web-{FA570DBA-6B20-8E8A-477B-72B2797FD63B}" dt="2022-11-29T16:22:16.977" v="82"/>
        <pc:sldMkLst>
          <pc:docMk/>
          <pc:sldMk cId="0" sldId="258"/>
        </pc:sldMkLst>
      </pc:sldChg>
      <pc:sldChg chg="del">
        <pc:chgData name="Jakub Meduna" userId="S::xmeduna@mendelu.cz::36cc0507-00ca-4d86-a682-6c2c29a0c359" providerId="AD" clId="Web-{FA570DBA-6B20-8E8A-477B-72B2797FD63B}" dt="2022-11-29T16:22:16.977" v="80"/>
        <pc:sldMkLst>
          <pc:docMk/>
          <pc:sldMk cId="0" sldId="259"/>
        </pc:sldMkLst>
      </pc:sldChg>
      <pc:sldChg chg="del">
        <pc:chgData name="Jakub Meduna" userId="S::xmeduna@mendelu.cz::36cc0507-00ca-4d86-a682-6c2c29a0c359" providerId="AD" clId="Web-{FA570DBA-6B20-8E8A-477B-72B2797FD63B}" dt="2022-11-29T16:22:16.977" v="79"/>
        <pc:sldMkLst>
          <pc:docMk/>
          <pc:sldMk cId="0" sldId="260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8"/>
        <pc:sldMkLst>
          <pc:docMk/>
          <pc:sldMk cId="0" sldId="261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7"/>
        <pc:sldMkLst>
          <pc:docMk/>
          <pc:sldMk cId="0" sldId="262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6"/>
        <pc:sldMkLst>
          <pc:docMk/>
          <pc:sldMk cId="0" sldId="263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5"/>
        <pc:sldMkLst>
          <pc:docMk/>
          <pc:sldMk cId="0" sldId="264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4"/>
        <pc:sldMkLst>
          <pc:docMk/>
          <pc:sldMk cId="0" sldId="265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3"/>
        <pc:sldMkLst>
          <pc:docMk/>
          <pc:sldMk cId="0" sldId="266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2"/>
        <pc:sldMkLst>
          <pc:docMk/>
          <pc:sldMk cId="0" sldId="267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1"/>
        <pc:sldMkLst>
          <pc:docMk/>
          <pc:sldMk cId="0" sldId="268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70"/>
        <pc:sldMkLst>
          <pc:docMk/>
          <pc:sldMk cId="0" sldId="269"/>
        </pc:sldMkLst>
      </pc:sldChg>
      <pc:sldChg chg="del">
        <pc:chgData name="Jakub Meduna" userId="S::xmeduna@mendelu.cz::36cc0507-00ca-4d86-a682-6c2c29a0c359" providerId="AD" clId="Web-{FA570DBA-6B20-8E8A-477B-72B2797FD63B}" dt="2022-11-29T16:22:16.961" v="69"/>
        <pc:sldMkLst>
          <pc:docMk/>
          <pc:sldMk cId="0" sldId="270"/>
        </pc:sldMkLst>
      </pc:sldChg>
      <pc:sldChg chg="del">
        <pc:chgData name="Jakub Meduna" userId="S::xmeduna@mendelu.cz::36cc0507-00ca-4d86-a682-6c2c29a0c359" providerId="AD" clId="Web-{FA570DBA-6B20-8E8A-477B-72B2797FD63B}" dt="2022-11-29T16:22:16.945" v="68"/>
        <pc:sldMkLst>
          <pc:docMk/>
          <pc:sldMk cId="0" sldId="271"/>
        </pc:sldMkLst>
      </pc:sldChg>
      <pc:sldChg chg="del">
        <pc:chgData name="Jakub Meduna" userId="S::xmeduna@mendelu.cz::36cc0507-00ca-4d86-a682-6c2c29a0c359" providerId="AD" clId="Web-{FA570DBA-6B20-8E8A-477B-72B2797FD63B}" dt="2022-11-29T16:22:16.883" v="67"/>
        <pc:sldMkLst>
          <pc:docMk/>
          <pc:sldMk cId="0" sldId="272"/>
        </pc:sldMkLst>
      </pc:sldChg>
      <pc:sldChg chg="del">
        <pc:chgData name="Jakub Meduna" userId="S::xmeduna@mendelu.cz::36cc0507-00ca-4d86-a682-6c2c29a0c359" providerId="AD" clId="Web-{FA570DBA-6B20-8E8A-477B-72B2797FD63B}" dt="2022-11-29T16:22:16.883" v="66"/>
        <pc:sldMkLst>
          <pc:docMk/>
          <pc:sldMk cId="0" sldId="273"/>
        </pc:sldMkLst>
      </pc:sldChg>
      <pc:sldChg chg="del">
        <pc:chgData name="Jakub Meduna" userId="S::xmeduna@mendelu.cz::36cc0507-00ca-4d86-a682-6c2c29a0c359" providerId="AD" clId="Web-{FA570DBA-6B20-8E8A-477B-72B2797FD63B}" dt="2022-11-29T16:22:16.883" v="65"/>
        <pc:sldMkLst>
          <pc:docMk/>
          <pc:sldMk cId="0" sldId="274"/>
        </pc:sldMkLst>
      </pc:sldChg>
      <pc:sldChg chg="del">
        <pc:chgData name="Jakub Meduna" userId="S::xmeduna@mendelu.cz::36cc0507-00ca-4d86-a682-6c2c29a0c359" providerId="AD" clId="Web-{FA570DBA-6B20-8E8A-477B-72B2797FD63B}" dt="2022-11-29T16:22:16.883" v="64"/>
        <pc:sldMkLst>
          <pc:docMk/>
          <pc:sldMk cId="0" sldId="275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63"/>
        <pc:sldMkLst>
          <pc:docMk/>
          <pc:sldMk cId="0" sldId="276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62"/>
        <pc:sldMkLst>
          <pc:docMk/>
          <pc:sldMk cId="0" sldId="277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61"/>
        <pc:sldMkLst>
          <pc:docMk/>
          <pc:sldMk cId="0" sldId="278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60"/>
        <pc:sldMkLst>
          <pc:docMk/>
          <pc:sldMk cId="0" sldId="279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59"/>
        <pc:sldMkLst>
          <pc:docMk/>
          <pc:sldMk cId="0" sldId="280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58"/>
        <pc:sldMkLst>
          <pc:docMk/>
          <pc:sldMk cId="0" sldId="281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57"/>
        <pc:sldMkLst>
          <pc:docMk/>
          <pc:sldMk cId="0" sldId="282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56"/>
        <pc:sldMkLst>
          <pc:docMk/>
          <pc:sldMk cId="0" sldId="283"/>
        </pc:sldMkLst>
      </pc:sldChg>
      <pc:sldChg chg="del">
        <pc:chgData name="Jakub Meduna" userId="S::xmeduna@mendelu.cz::36cc0507-00ca-4d86-a682-6c2c29a0c359" providerId="AD" clId="Web-{FA570DBA-6B20-8E8A-477B-72B2797FD63B}" dt="2022-11-29T16:22:16.867" v="55"/>
        <pc:sldMkLst>
          <pc:docMk/>
          <pc:sldMk cId="0" sldId="284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54"/>
        <pc:sldMkLst>
          <pc:docMk/>
          <pc:sldMk cId="0" sldId="285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53"/>
        <pc:sldMkLst>
          <pc:docMk/>
          <pc:sldMk cId="0" sldId="286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52"/>
        <pc:sldMkLst>
          <pc:docMk/>
          <pc:sldMk cId="0" sldId="287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51"/>
        <pc:sldMkLst>
          <pc:docMk/>
          <pc:sldMk cId="0" sldId="288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50"/>
        <pc:sldMkLst>
          <pc:docMk/>
          <pc:sldMk cId="0" sldId="289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49"/>
        <pc:sldMkLst>
          <pc:docMk/>
          <pc:sldMk cId="0" sldId="290"/>
        </pc:sldMkLst>
      </pc:sldChg>
      <pc:sldChg chg="del">
        <pc:chgData name="Jakub Meduna" userId="S::xmeduna@mendelu.cz::36cc0507-00ca-4d86-a682-6c2c29a0c359" providerId="AD" clId="Web-{FA570DBA-6B20-8E8A-477B-72B2797FD63B}" dt="2022-11-29T16:22:16.852" v="48"/>
        <pc:sldMkLst>
          <pc:docMk/>
          <pc:sldMk cId="0" sldId="291"/>
        </pc:sldMkLst>
      </pc:sldChg>
      <pc:sldChg chg="del">
        <pc:chgData name="Jakub Meduna" userId="S::xmeduna@mendelu.cz::36cc0507-00ca-4d86-a682-6c2c29a0c359" providerId="AD" clId="Web-{FA570DBA-6B20-8E8A-477B-72B2797FD63B}" dt="2022-11-29T16:22:16.836" v="47"/>
        <pc:sldMkLst>
          <pc:docMk/>
          <pc:sldMk cId="0" sldId="292"/>
        </pc:sldMkLst>
      </pc:sldChg>
      <pc:sldChg chg="del">
        <pc:chgData name="Jakub Meduna" userId="S::xmeduna@mendelu.cz::36cc0507-00ca-4d86-a682-6c2c29a0c359" providerId="AD" clId="Web-{FA570DBA-6B20-8E8A-477B-72B2797FD63B}" dt="2022-11-29T16:22:16.492" v="46"/>
        <pc:sldMkLst>
          <pc:docMk/>
          <pc:sldMk cId="0" sldId="293"/>
        </pc:sldMkLst>
      </pc:sldChg>
      <pc:sldChg chg="del">
        <pc:chgData name="Jakub Meduna" userId="S::xmeduna@mendelu.cz::36cc0507-00ca-4d86-a682-6c2c29a0c359" providerId="AD" clId="Web-{FA570DBA-6B20-8E8A-477B-72B2797FD63B}" dt="2022-11-29T16:22:16.477" v="45"/>
        <pc:sldMkLst>
          <pc:docMk/>
          <pc:sldMk cId="0" sldId="294"/>
        </pc:sldMkLst>
      </pc:sldChg>
      <pc:sldChg chg="del">
        <pc:chgData name="Jakub Meduna" userId="S::xmeduna@mendelu.cz::36cc0507-00ca-4d86-a682-6c2c29a0c359" providerId="AD" clId="Web-{FA570DBA-6B20-8E8A-477B-72B2797FD63B}" dt="2022-11-29T16:22:16.477" v="44"/>
        <pc:sldMkLst>
          <pc:docMk/>
          <pc:sldMk cId="0" sldId="295"/>
        </pc:sldMkLst>
      </pc:sldChg>
      <pc:sldChg chg="del">
        <pc:chgData name="Jakub Meduna" userId="S::xmeduna@mendelu.cz::36cc0507-00ca-4d86-a682-6c2c29a0c359" providerId="AD" clId="Web-{FA570DBA-6B20-8E8A-477B-72B2797FD63B}" dt="2022-11-29T16:22:16.445" v="43"/>
        <pc:sldMkLst>
          <pc:docMk/>
          <pc:sldMk cId="0" sldId="296"/>
        </pc:sldMkLst>
      </pc:sldChg>
      <pc:sldChg chg="del">
        <pc:chgData name="Jakub Meduna" userId="S::xmeduna@mendelu.cz::36cc0507-00ca-4d86-a682-6c2c29a0c359" providerId="AD" clId="Web-{FA570DBA-6B20-8E8A-477B-72B2797FD63B}" dt="2022-11-29T16:22:16.430" v="42"/>
        <pc:sldMkLst>
          <pc:docMk/>
          <pc:sldMk cId="0" sldId="297"/>
        </pc:sldMkLst>
      </pc:sldChg>
      <pc:sldChg chg="del">
        <pc:chgData name="Jakub Meduna" userId="S::xmeduna@mendelu.cz::36cc0507-00ca-4d86-a682-6c2c29a0c359" providerId="AD" clId="Web-{FA570DBA-6B20-8E8A-477B-72B2797FD63B}" dt="2022-11-29T16:22:16.398" v="41"/>
        <pc:sldMkLst>
          <pc:docMk/>
          <pc:sldMk cId="0" sldId="298"/>
        </pc:sldMkLst>
      </pc:sldChg>
      <pc:sldChg chg="del">
        <pc:chgData name="Jakub Meduna" userId="S::xmeduna@mendelu.cz::36cc0507-00ca-4d86-a682-6c2c29a0c359" providerId="AD" clId="Web-{FA570DBA-6B20-8E8A-477B-72B2797FD63B}" dt="2022-11-29T16:22:16.351" v="40"/>
        <pc:sldMkLst>
          <pc:docMk/>
          <pc:sldMk cId="0" sldId="299"/>
        </pc:sldMkLst>
      </pc:sldChg>
      <pc:sldChg chg="del">
        <pc:chgData name="Jakub Meduna" userId="S::xmeduna@mendelu.cz::36cc0507-00ca-4d86-a682-6c2c29a0c359" providerId="AD" clId="Web-{FA570DBA-6B20-8E8A-477B-72B2797FD63B}" dt="2022-11-29T16:22:16.289" v="39"/>
        <pc:sldMkLst>
          <pc:docMk/>
          <pc:sldMk cId="0" sldId="300"/>
        </pc:sldMkLst>
      </pc:sldChg>
      <pc:sldChg chg="del">
        <pc:chgData name="Jakub Meduna" userId="S::xmeduna@mendelu.cz::36cc0507-00ca-4d86-a682-6c2c29a0c359" providerId="AD" clId="Web-{FA570DBA-6B20-8E8A-477B-72B2797FD63B}" dt="2022-11-29T16:22:16.227" v="38"/>
        <pc:sldMkLst>
          <pc:docMk/>
          <pc:sldMk cId="0" sldId="301"/>
        </pc:sldMkLst>
      </pc:sldChg>
      <pc:sldChg chg="del">
        <pc:chgData name="Jakub Meduna" userId="S::xmeduna@mendelu.cz::36cc0507-00ca-4d86-a682-6c2c29a0c359" providerId="AD" clId="Web-{FA570DBA-6B20-8E8A-477B-72B2797FD63B}" dt="2022-11-29T16:22:16.164" v="37"/>
        <pc:sldMkLst>
          <pc:docMk/>
          <pc:sldMk cId="0" sldId="302"/>
        </pc:sldMkLst>
      </pc:sldChg>
      <pc:sldChg chg="del">
        <pc:chgData name="Jakub Meduna" userId="S::xmeduna@mendelu.cz::36cc0507-00ca-4d86-a682-6c2c29a0c359" providerId="AD" clId="Web-{FA570DBA-6B20-8E8A-477B-72B2797FD63B}" dt="2022-11-29T16:22:16.133" v="36"/>
        <pc:sldMkLst>
          <pc:docMk/>
          <pc:sldMk cId="0" sldId="303"/>
        </pc:sldMkLst>
      </pc:sldChg>
      <pc:sldChg chg="del">
        <pc:chgData name="Jakub Meduna" userId="S::xmeduna@mendelu.cz::36cc0507-00ca-4d86-a682-6c2c29a0c359" providerId="AD" clId="Web-{FA570DBA-6B20-8E8A-477B-72B2797FD63B}" dt="2022-11-29T16:22:16.086" v="35"/>
        <pc:sldMkLst>
          <pc:docMk/>
          <pc:sldMk cId="0" sldId="304"/>
        </pc:sldMkLst>
      </pc:sldChg>
      <pc:sldChg chg="del">
        <pc:chgData name="Jakub Meduna" userId="S::xmeduna@mendelu.cz::36cc0507-00ca-4d86-a682-6c2c29a0c359" providerId="AD" clId="Web-{FA570DBA-6B20-8E8A-477B-72B2797FD63B}" dt="2022-11-29T16:22:16.977" v="81"/>
        <pc:sldMkLst>
          <pc:docMk/>
          <pc:sldMk cId="1201964701" sldId="305"/>
        </pc:sldMkLst>
      </pc:sldChg>
      <pc:sldChg chg="addSp">
        <pc:chgData name="Jakub Meduna" userId="S::xmeduna@mendelu.cz::36cc0507-00ca-4d86-a682-6c2c29a0c359" providerId="AD" clId="Web-{FA570DBA-6B20-8E8A-477B-72B2797FD63B}" dt="2022-11-29T16:32:47.588" v="142"/>
        <pc:sldMkLst>
          <pc:docMk/>
          <pc:sldMk cId="1827024952" sldId="306"/>
        </pc:sldMkLst>
        <pc:spChg chg="add">
          <ac:chgData name="Jakub Meduna" userId="S::xmeduna@mendelu.cz::36cc0507-00ca-4d86-a682-6c2c29a0c359" providerId="AD" clId="Web-{FA570DBA-6B20-8E8A-477B-72B2797FD63B}" dt="2022-11-29T16:32:47.588" v="142"/>
          <ac:spMkLst>
            <pc:docMk/>
            <pc:sldMk cId="1827024952" sldId="306"/>
            <ac:spMk id="24" creationId="{1E43F0CC-98EC-49DB-CA36-6FA4DE3DF57E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38.260" v="136"/>
        <pc:sldMkLst>
          <pc:docMk/>
          <pc:sldMk cId="1463430039" sldId="307"/>
        </pc:sldMkLst>
        <pc:spChg chg="add">
          <ac:chgData name="Jakub Meduna" userId="S::xmeduna@mendelu.cz::36cc0507-00ca-4d86-a682-6c2c29a0c359" providerId="AD" clId="Web-{FA570DBA-6B20-8E8A-477B-72B2797FD63B}" dt="2022-11-29T16:32:38.260" v="136"/>
          <ac:spMkLst>
            <pc:docMk/>
            <pc:sldMk cId="1463430039" sldId="307"/>
            <ac:spMk id="3" creationId="{EE53DD4B-9B58-A116-B6BB-9F1BE8B94201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36.463" v="135"/>
        <pc:sldMkLst>
          <pc:docMk/>
          <pc:sldMk cId="2067108460" sldId="308"/>
        </pc:sldMkLst>
        <pc:spChg chg="add">
          <ac:chgData name="Jakub Meduna" userId="S::xmeduna@mendelu.cz::36cc0507-00ca-4d86-a682-6c2c29a0c359" providerId="AD" clId="Web-{FA570DBA-6B20-8E8A-477B-72B2797FD63B}" dt="2022-11-29T16:32:36.463" v="135"/>
          <ac:spMkLst>
            <pc:docMk/>
            <pc:sldMk cId="2067108460" sldId="308"/>
            <ac:spMk id="3" creationId="{82248A5F-81B7-B55D-1417-2377630B985B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32.619" v="133"/>
        <pc:sldMkLst>
          <pc:docMk/>
          <pc:sldMk cId="1107925821" sldId="309"/>
        </pc:sldMkLst>
        <pc:spChg chg="add">
          <ac:chgData name="Jakub Meduna" userId="S::xmeduna@mendelu.cz::36cc0507-00ca-4d86-a682-6c2c29a0c359" providerId="AD" clId="Web-{FA570DBA-6B20-8E8A-477B-72B2797FD63B}" dt="2022-11-29T16:32:32.619" v="133"/>
          <ac:spMkLst>
            <pc:docMk/>
            <pc:sldMk cId="1107925821" sldId="309"/>
            <ac:spMk id="3" creationId="{7502E225-51F5-D1E9-21FF-F6F7257EDD96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30.385" v="132"/>
        <pc:sldMkLst>
          <pc:docMk/>
          <pc:sldMk cId="2003689677" sldId="310"/>
        </pc:sldMkLst>
        <pc:spChg chg="add">
          <ac:chgData name="Jakub Meduna" userId="S::xmeduna@mendelu.cz::36cc0507-00ca-4d86-a682-6c2c29a0c359" providerId="AD" clId="Web-{FA570DBA-6B20-8E8A-477B-72B2797FD63B}" dt="2022-11-29T16:32:30.385" v="132"/>
          <ac:spMkLst>
            <pc:docMk/>
            <pc:sldMk cId="2003689677" sldId="310"/>
            <ac:spMk id="3" creationId="{909B90D9-56C2-AE25-56C2-A06DF6944D7C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34.307" v="134"/>
        <pc:sldMkLst>
          <pc:docMk/>
          <pc:sldMk cId="810936135" sldId="312"/>
        </pc:sldMkLst>
        <pc:spChg chg="add">
          <ac:chgData name="Jakub Meduna" userId="S::xmeduna@mendelu.cz::36cc0507-00ca-4d86-a682-6c2c29a0c359" providerId="AD" clId="Web-{FA570DBA-6B20-8E8A-477B-72B2797FD63B}" dt="2022-11-29T16:32:34.307" v="134"/>
          <ac:spMkLst>
            <pc:docMk/>
            <pc:sldMk cId="810936135" sldId="312"/>
            <ac:spMk id="22" creationId="{6C4BE369-58B7-C4C8-92B5-7B342FBE6B9B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46.416" v="141"/>
        <pc:sldMkLst>
          <pc:docMk/>
          <pc:sldMk cId="807374266" sldId="313"/>
        </pc:sldMkLst>
        <pc:spChg chg="add">
          <ac:chgData name="Jakub Meduna" userId="S::xmeduna@mendelu.cz::36cc0507-00ca-4d86-a682-6c2c29a0c359" providerId="AD" clId="Web-{FA570DBA-6B20-8E8A-477B-72B2797FD63B}" dt="2022-11-29T16:32:46.416" v="141"/>
          <ac:spMkLst>
            <pc:docMk/>
            <pc:sldMk cId="807374266" sldId="313"/>
            <ac:spMk id="3" creationId="{CDAE65F6-5F05-6826-B2B5-C844E590037D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44.369" v="140"/>
        <pc:sldMkLst>
          <pc:docMk/>
          <pc:sldMk cId="332834428" sldId="314"/>
        </pc:sldMkLst>
        <pc:spChg chg="add">
          <ac:chgData name="Jakub Meduna" userId="S::xmeduna@mendelu.cz::36cc0507-00ca-4d86-a682-6c2c29a0c359" providerId="AD" clId="Web-{FA570DBA-6B20-8E8A-477B-72B2797FD63B}" dt="2022-11-29T16:32:44.369" v="140"/>
          <ac:spMkLst>
            <pc:docMk/>
            <pc:sldMk cId="332834428" sldId="314"/>
            <ac:spMk id="3" creationId="{CE798B6C-1094-66C6-9EB2-DF45C9198850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43.026" v="139"/>
        <pc:sldMkLst>
          <pc:docMk/>
          <pc:sldMk cId="514456187" sldId="315"/>
        </pc:sldMkLst>
        <pc:spChg chg="add">
          <ac:chgData name="Jakub Meduna" userId="S::xmeduna@mendelu.cz::36cc0507-00ca-4d86-a682-6c2c29a0c359" providerId="AD" clId="Web-{FA570DBA-6B20-8E8A-477B-72B2797FD63B}" dt="2022-11-29T16:32:43.026" v="139"/>
          <ac:spMkLst>
            <pc:docMk/>
            <pc:sldMk cId="514456187" sldId="315"/>
            <ac:spMk id="3" creationId="{46E241B0-2E5D-FEB5-911A-8B6EA39B25B8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40.182" v="137"/>
        <pc:sldMkLst>
          <pc:docMk/>
          <pc:sldMk cId="150267604" sldId="316"/>
        </pc:sldMkLst>
        <pc:spChg chg="add">
          <ac:chgData name="Jakub Meduna" userId="S::xmeduna@mendelu.cz::36cc0507-00ca-4d86-a682-6c2c29a0c359" providerId="AD" clId="Web-{FA570DBA-6B20-8E8A-477B-72B2797FD63B}" dt="2022-11-29T16:32:40.182" v="137"/>
          <ac:spMkLst>
            <pc:docMk/>
            <pc:sldMk cId="150267604" sldId="316"/>
            <ac:spMk id="3" creationId="{15940F64-D2C6-F8D7-4D7E-967996973123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41.416" v="138"/>
        <pc:sldMkLst>
          <pc:docMk/>
          <pc:sldMk cId="4138595845" sldId="318"/>
        </pc:sldMkLst>
        <pc:spChg chg="add">
          <ac:chgData name="Jakub Meduna" userId="S::xmeduna@mendelu.cz::36cc0507-00ca-4d86-a682-6c2c29a0c359" providerId="AD" clId="Web-{FA570DBA-6B20-8E8A-477B-72B2797FD63B}" dt="2022-11-29T16:32:41.416" v="138"/>
          <ac:spMkLst>
            <pc:docMk/>
            <pc:sldMk cId="4138595845" sldId="318"/>
            <ac:spMk id="3" creationId="{077613C0-93C5-766E-6FF6-5F990DFF8185}"/>
          </ac:spMkLst>
        </pc:spChg>
      </pc:sldChg>
      <pc:sldChg chg="addSp modSp">
        <pc:chgData name="Jakub Meduna" userId="S::xmeduna@mendelu.cz::36cc0507-00ca-4d86-a682-6c2c29a0c359" providerId="AD" clId="Web-{FA570DBA-6B20-8E8A-477B-72B2797FD63B}" dt="2022-11-29T16:32:29.588" v="131" actId="1076"/>
        <pc:sldMkLst>
          <pc:docMk/>
          <pc:sldMk cId="1940819573" sldId="319"/>
        </pc:sldMkLst>
        <pc:spChg chg="add mod">
          <ac:chgData name="Jakub Meduna" userId="S::xmeduna@mendelu.cz::36cc0507-00ca-4d86-a682-6c2c29a0c359" providerId="AD" clId="Web-{FA570DBA-6B20-8E8A-477B-72B2797FD63B}" dt="2022-11-29T16:32:29.588" v="131" actId="1076"/>
          <ac:spMkLst>
            <pc:docMk/>
            <pc:sldMk cId="1940819573" sldId="319"/>
            <ac:spMk id="3" creationId="{3F681C1B-B5EB-3CE2-1336-48F3018A93E7}"/>
          </ac:spMkLst>
        </pc:spChg>
      </pc:sldChg>
      <pc:sldChg chg="addSp modSp">
        <pc:chgData name="Jakub Meduna" userId="S::xmeduna@mendelu.cz::36cc0507-00ca-4d86-a682-6c2c29a0c359" providerId="AD" clId="Web-{FA570DBA-6B20-8E8A-477B-72B2797FD63B}" dt="2022-11-29T16:32:21.416" v="128" actId="20577"/>
        <pc:sldMkLst>
          <pc:docMk/>
          <pc:sldMk cId="3156794386" sldId="320"/>
        </pc:sldMkLst>
        <pc:spChg chg="add mod">
          <ac:chgData name="Jakub Meduna" userId="S::xmeduna@mendelu.cz::36cc0507-00ca-4d86-a682-6c2c29a0c359" providerId="AD" clId="Web-{FA570DBA-6B20-8E8A-477B-72B2797FD63B}" dt="2022-11-29T16:32:21.416" v="128" actId="20577"/>
          <ac:spMkLst>
            <pc:docMk/>
            <pc:sldMk cId="3156794386" sldId="320"/>
            <ac:spMk id="3" creationId="{513C07BB-393D-76C1-960D-5B53A0E08AAB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03.773" v="106"/>
        <pc:sldMkLst>
          <pc:docMk/>
          <pc:sldMk cId="3767712912" sldId="323"/>
        </pc:sldMkLst>
        <pc:spChg chg="add">
          <ac:chgData name="Jakub Meduna" userId="S::xmeduna@mendelu.cz::36cc0507-00ca-4d86-a682-6c2c29a0c359" providerId="AD" clId="Web-{FA570DBA-6B20-8E8A-477B-72B2797FD63B}" dt="2022-11-29T16:31:03.773" v="106"/>
          <ac:spMkLst>
            <pc:docMk/>
            <pc:sldMk cId="3767712912" sldId="323"/>
            <ac:spMk id="3" creationId="{B3191103-4E57-7EA0-A23B-DC4C02BFEE4E}"/>
          </ac:spMkLst>
        </pc:spChg>
      </pc:sldChg>
      <pc:sldChg chg="addSp modSp">
        <pc:chgData name="Jakub Meduna" userId="S::xmeduna@mendelu.cz::36cc0507-00ca-4d86-a682-6c2c29a0c359" providerId="AD" clId="Web-{FA570DBA-6B20-8E8A-477B-72B2797FD63B}" dt="2022-11-29T16:30:28.553" v="99" actId="20577"/>
        <pc:sldMkLst>
          <pc:docMk/>
          <pc:sldMk cId="3067133721" sldId="324"/>
        </pc:sldMkLst>
        <pc:spChg chg="add mod">
          <ac:chgData name="Jakub Meduna" userId="S::xmeduna@mendelu.cz::36cc0507-00ca-4d86-a682-6c2c29a0c359" providerId="AD" clId="Web-{FA570DBA-6B20-8E8A-477B-72B2797FD63B}" dt="2022-11-29T16:30:28.553" v="99" actId="20577"/>
          <ac:spMkLst>
            <pc:docMk/>
            <pc:sldMk cId="3067133721" sldId="324"/>
            <ac:spMk id="2" creationId="{29866812-B7B1-D8A9-60B8-14F33EE0BBE2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0:33.006" v="100"/>
        <pc:sldMkLst>
          <pc:docMk/>
          <pc:sldMk cId="1150513465" sldId="325"/>
        </pc:sldMkLst>
        <pc:spChg chg="add">
          <ac:chgData name="Jakub Meduna" userId="S::xmeduna@mendelu.cz::36cc0507-00ca-4d86-a682-6c2c29a0c359" providerId="AD" clId="Web-{FA570DBA-6B20-8E8A-477B-72B2797FD63B}" dt="2022-11-29T16:30:33.006" v="100"/>
          <ac:spMkLst>
            <pc:docMk/>
            <pc:sldMk cId="1150513465" sldId="325"/>
            <ac:spMk id="3" creationId="{4D0A8823-07EF-BE47-4DEB-46D3CD36A496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0:39.022" v="104"/>
        <pc:sldMkLst>
          <pc:docMk/>
          <pc:sldMk cId="3225581262" sldId="326"/>
        </pc:sldMkLst>
        <pc:spChg chg="add">
          <ac:chgData name="Jakub Meduna" userId="S::xmeduna@mendelu.cz::36cc0507-00ca-4d86-a682-6c2c29a0c359" providerId="AD" clId="Web-{FA570DBA-6B20-8E8A-477B-72B2797FD63B}" dt="2022-11-29T16:30:39.022" v="104"/>
          <ac:spMkLst>
            <pc:docMk/>
            <pc:sldMk cId="3225581262" sldId="326"/>
            <ac:spMk id="3" creationId="{A75D1C4E-A867-B606-1B86-5E424F5C2ADD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0:34.772" v="101"/>
        <pc:sldMkLst>
          <pc:docMk/>
          <pc:sldMk cId="3744566854" sldId="327"/>
        </pc:sldMkLst>
        <pc:spChg chg="add">
          <ac:chgData name="Jakub Meduna" userId="S::xmeduna@mendelu.cz::36cc0507-00ca-4d86-a682-6c2c29a0c359" providerId="AD" clId="Web-{FA570DBA-6B20-8E8A-477B-72B2797FD63B}" dt="2022-11-29T16:30:34.772" v="101"/>
          <ac:spMkLst>
            <pc:docMk/>
            <pc:sldMk cId="3744566854" sldId="327"/>
            <ac:spMk id="4" creationId="{1CB984E2-B3DB-34AB-07F2-20DC4230B540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0:36.084" v="102"/>
        <pc:sldMkLst>
          <pc:docMk/>
          <pc:sldMk cId="1709626655" sldId="328"/>
        </pc:sldMkLst>
        <pc:spChg chg="add">
          <ac:chgData name="Jakub Meduna" userId="S::xmeduna@mendelu.cz::36cc0507-00ca-4d86-a682-6c2c29a0c359" providerId="AD" clId="Web-{FA570DBA-6B20-8E8A-477B-72B2797FD63B}" dt="2022-11-29T16:30:36.084" v="102"/>
          <ac:spMkLst>
            <pc:docMk/>
            <pc:sldMk cId="1709626655" sldId="328"/>
            <ac:spMk id="4" creationId="{8F0FC07C-250D-A900-D1C3-A8BA6DB691FB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0:37.459" v="103"/>
        <pc:sldMkLst>
          <pc:docMk/>
          <pc:sldMk cId="1234235085" sldId="329"/>
        </pc:sldMkLst>
        <pc:spChg chg="add">
          <ac:chgData name="Jakub Meduna" userId="S::xmeduna@mendelu.cz::36cc0507-00ca-4d86-a682-6c2c29a0c359" providerId="AD" clId="Web-{FA570DBA-6B20-8E8A-477B-72B2797FD63B}" dt="2022-11-29T16:30:37.459" v="103"/>
          <ac:spMkLst>
            <pc:docMk/>
            <pc:sldMk cId="1234235085" sldId="329"/>
            <ac:spMk id="3" creationId="{C7B1A107-49F0-DF78-F2CF-82269D34504E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06.101" v="107"/>
        <pc:sldMkLst>
          <pc:docMk/>
          <pc:sldMk cId="572763361" sldId="330"/>
        </pc:sldMkLst>
        <pc:spChg chg="add">
          <ac:chgData name="Jakub Meduna" userId="S::xmeduna@mendelu.cz::36cc0507-00ca-4d86-a682-6c2c29a0c359" providerId="AD" clId="Web-{FA570DBA-6B20-8E8A-477B-72B2797FD63B}" dt="2022-11-29T16:31:06.101" v="107"/>
          <ac:spMkLst>
            <pc:docMk/>
            <pc:sldMk cId="572763361" sldId="330"/>
            <ac:spMk id="3" creationId="{347DA7FE-BC9D-FB2B-64D1-DC42B915592D}"/>
          </ac:spMkLst>
        </pc:spChg>
      </pc:sldChg>
      <pc:sldChg chg="addSp del">
        <pc:chgData name="Jakub Meduna" userId="S::xmeduna@mendelu.cz::36cc0507-00ca-4d86-a682-6c2c29a0c359" providerId="AD" clId="Web-{FA570DBA-6B20-8E8A-477B-72B2797FD63B}" dt="2022-11-29T16:31:31.086" v="112"/>
        <pc:sldMkLst>
          <pc:docMk/>
          <pc:sldMk cId="859653305" sldId="331"/>
        </pc:sldMkLst>
        <pc:spChg chg="add">
          <ac:chgData name="Jakub Meduna" userId="S::xmeduna@mendelu.cz::36cc0507-00ca-4d86-a682-6c2c29a0c359" providerId="AD" clId="Web-{FA570DBA-6B20-8E8A-477B-72B2797FD63B}" dt="2022-11-29T16:31:16.586" v="110"/>
          <ac:spMkLst>
            <pc:docMk/>
            <pc:sldMk cId="859653305" sldId="331"/>
            <ac:spMk id="3" creationId="{BD32E9F8-72B6-53FE-469B-DB0A6B80FB5C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06.835" v="108"/>
        <pc:sldMkLst>
          <pc:docMk/>
          <pc:sldMk cId="4024977815" sldId="332"/>
        </pc:sldMkLst>
        <pc:spChg chg="add">
          <ac:chgData name="Jakub Meduna" userId="S::xmeduna@mendelu.cz::36cc0507-00ca-4d86-a682-6c2c29a0c359" providerId="AD" clId="Web-{FA570DBA-6B20-8E8A-477B-72B2797FD63B}" dt="2022-11-29T16:31:06.835" v="108"/>
          <ac:spMkLst>
            <pc:docMk/>
            <pc:sldMk cId="4024977815" sldId="332"/>
            <ac:spMk id="3" creationId="{7E88ACD2-02B0-575C-34BB-498623852D35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37.946" v="113"/>
        <pc:sldMkLst>
          <pc:docMk/>
          <pc:sldMk cId="3237773341" sldId="333"/>
        </pc:sldMkLst>
        <pc:spChg chg="add">
          <ac:chgData name="Jakub Meduna" userId="S::xmeduna@mendelu.cz::36cc0507-00ca-4d86-a682-6c2c29a0c359" providerId="AD" clId="Web-{FA570DBA-6B20-8E8A-477B-72B2797FD63B}" dt="2022-11-29T16:31:37.946" v="113"/>
          <ac:spMkLst>
            <pc:docMk/>
            <pc:sldMk cId="3237773341" sldId="333"/>
            <ac:spMk id="3" creationId="{36675649-5D7D-D29B-A6AA-3CFDBEFDADED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15.976" v="109"/>
        <pc:sldMkLst>
          <pc:docMk/>
          <pc:sldMk cId="945375292" sldId="334"/>
        </pc:sldMkLst>
        <pc:spChg chg="add">
          <ac:chgData name="Jakub Meduna" userId="S::xmeduna@mendelu.cz::36cc0507-00ca-4d86-a682-6c2c29a0c359" providerId="AD" clId="Web-{FA570DBA-6B20-8E8A-477B-72B2797FD63B}" dt="2022-11-29T16:31:15.976" v="109"/>
          <ac:spMkLst>
            <pc:docMk/>
            <pc:sldMk cId="945375292" sldId="334"/>
            <ac:spMk id="3" creationId="{C41413BB-C760-7DE4-3A36-F48BF64523A0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24.695" v="111"/>
        <pc:sldMkLst>
          <pc:docMk/>
          <pc:sldMk cId="780516927" sldId="335"/>
        </pc:sldMkLst>
        <pc:spChg chg="add">
          <ac:chgData name="Jakub Meduna" userId="S::xmeduna@mendelu.cz::36cc0507-00ca-4d86-a682-6c2c29a0c359" providerId="AD" clId="Web-{FA570DBA-6B20-8E8A-477B-72B2797FD63B}" dt="2022-11-29T16:31:24.695" v="111"/>
          <ac:spMkLst>
            <pc:docMk/>
            <pc:sldMk cId="780516927" sldId="335"/>
            <ac:spMk id="3" creationId="{E52859C0-EC54-00FC-ADC6-466AAF30BDA2}"/>
          </ac:spMkLst>
        </pc:spChg>
      </pc:sldChg>
      <pc:sldChg chg="addSp modSp">
        <pc:chgData name="Jakub Meduna" userId="S::xmeduna@mendelu.cz::36cc0507-00ca-4d86-a682-6c2c29a0c359" providerId="AD" clId="Web-{FA570DBA-6B20-8E8A-477B-72B2797FD63B}" dt="2022-11-29T16:31:46.993" v="115" actId="20577"/>
        <pc:sldMkLst>
          <pc:docMk/>
          <pc:sldMk cId="1818431823" sldId="336"/>
        </pc:sldMkLst>
        <pc:spChg chg="add mod">
          <ac:chgData name="Jakub Meduna" userId="S::xmeduna@mendelu.cz::36cc0507-00ca-4d86-a682-6c2c29a0c359" providerId="AD" clId="Web-{FA570DBA-6B20-8E8A-477B-72B2797FD63B}" dt="2022-11-29T16:31:46.993" v="115" actId="20577"/>
          <ac:spMkLst>
            <pc:docMk/>
            <pc:sldMk cId="1818431823" sldId="336"/>
            <ac:spMk id="5" creationId="{4A115DFF-F71D-AF4A-7376-CCF1FE5D4A09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50.618" v="116"/>
        <pc:sldMkLst>
          <pc:docMk/>
          <pc:sldMk cId="4213873486" sldId="337"/>
        </pc:sldMkLst>
        <pc:spChg chg="add">
          <ac:chgData name="Jakub Meduna" userId="S::xmeduna@mendelu.cz::36cc0507-00ca-4d86-a682-6c2c29a0c359" providerId="AD" clId="Web-{FA570DBA-6B20-8E8A-477B-72B2797FD63B}" dt="2022-11-29T16:31:50.618" v="116"/>
          <ac:spMkLst>
            <pc:docMk/>
            <pc:sldMk cId="4213873486" sldId="337"/>
            <ac:spMk id="6" creationId="{C38E3AD3-9DDB-9D09-8153-ECE8EFC36F09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51.680" v="117"/>
        <pc:sldMkLst>
          <pc:docMk/>
          <pc:sldMk cId="3277242235" sldId="338"/>
        </pc:sldMkLst>
        <pc:spChg chg="add">
          <ac:chgData name="Jakub Meduna" userId="S::xmeduna@mendelu.cz::36cc0507-00ca-4d86-a682-6c2c29a0c359" providerId="AD" clId="Web-{FA570DBA-6B20-8E8A-477B-72B2797FD63B}" dt="2022-11-29T16:31:51.680" v="117"/>
          <ac:spMkLst>
            <pc:docMk/>
            <pc:sldMk cId="3277242235" sldId="338"/>
            <ac:spMk id="5" creationId="{5C995E03-A0F1-D8ED-D1DE-332EFE001ED0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56.524" v="118"/>
        <pc:sldMkLst>
          <pc:docMk/>
          <pc:sldMk cId="2160515029" sldId="339"/>
        </pc:sldMkLst>
        <pc:spChg chg="add">
          <ac:chgData name="Jakub Meduna" userId="S::xmeduna@mendelu.cz::36cc0507-00ca-4d86-a682-6c2c29a0c359" providerId="AD" clId="Web-{FA570DBA-6B20-8E8A-477B-72B2797FD63B}" dt="2022-11-29T16:31:56.524" v="118"/>
          <ac:spMkLst>
            <pc:docMk/>
            <pc:sldMk cId="2160515029" sldId="339"/>
            <ac:spMk id="6" creationId="{A5BF94C9-F204-78B1-5778-C96DCBCEF9BA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1:59.712" v="119"/>
        <pc:sldMkLst>
          <pc:docMk/>
          <pc:sldMk cId="2099666347" sldId="340"/>
        </pc:sldMkLst>
        <pc:spChg chg="add">
          <ac:chgData name="Jakub Meduna" userId="S::xmeduna@mendelu.cz::36cc0507-00ca-4d86-a682-6c2c29a0c359" providerId="AD" clId="Web-{FA570DBA-6B20-8E8A-477B-72B2797FD63B}" dt="2022-11-29T16:31:59.712" v="119"/>
          <ac:spMkLst>
            <pc:docMk/>
            <pc:sldMk cId="2099666347" sldId="340"/>
            <ac:spMk id="6" creationId="{8024BA90-5719-C067-FD70-0563C2235FA4}"/>
          </ac:spMkLst>
        </pc:spChg>
      </pc:sldChg>
      <pc:sldChg chg="addSp">
        <pc:chgData name="Jakub Meduna" userId="S::xmeduna@mendelu.cz::36cc0507-00ca-4d86-a682-6c2c29a0c359" providerId="AD" clId="Web-{FA570DBA-6B20-8E8A-477B-72B2797FD63B}" dt="2022-11-29T16:32:02.056" v="120"/>
        <pc:sldMkLst>
          <pc:docMk/>
          <pc:sldMk cId="1435863270" sldId="341"/>
        </pc:sldMkLst>
        <pc:spChg chg="add">
          <ac:chgData name="Jakub Meduna" userId="S::xmeduna@mendelu.cz::36cc0507-00ca-4d86-a682-6c2c29a0c359" providerId="AD" clId="Web-{FA570DBA-6B20-8E8A-477B-72B2797FD63B}" dt="2022-11-29T16:32:02.056" v="120"/>
          <ac:spMkLst>
            <pc:docMk/>
            <pc:sldMk cId="1435863270" sldId="341"/>
            <ac:spMk id="5" creationId="{AC5A95E1-3A6D-C0BD-B58D-58E44CBE2A8E}"/>
          </ac:spMkLst>
        </pc:spChg>
      </pc:sldChg>
      <pc:sldChg chg="addSp delSp modSp add ord replId">
        <pc:chgData name="Jakub Meduna" userId="S::xmeduna@mendelu.cz::36cc0507-00ca-4d86-a682-6c2c29a0c359" providerId="AD" clId="Web-{FA570DBA-6B20-8E8A-477B-72B2797FD63B}" dt="2022-11-29T16:30:41.288" v="105"/>
        <pc:sldMkLst>
          <pc:docMk/>
          <pc:sldMk cId="1669907109" sldId="342"/>
        </pc:sldMkLst>
        <pc:spChg chg="add mod">
          <ac:chgData name="Jakub Meduna" userId="S::xmeduna@mendelu.cz::36cc0507-00ca-4d86-a682-6c2c29a0c359" providerId="AD" clId="Web-{FA570DBA-6B20-8E8A-477B-72B2797FD63B}" dt="2022-11-29T16:21:58.663" v="34" actId="1076"/>
          <ac:spMkLst>
            <pc:docMk/>
            <pc:sldMk cId="1669907109" sldId="342"/>
            <ac:spMk id="2" creationId="{E8850BB6-83F9-D534-B206-55B9B5478213}"/>
          </ac:spMkLst>
        </pc:spChg>
        <pc:spChg chg="add mod">
          <ac:chgData name="Jakub Meduna" userId="S::xmeduna@mendelu.cz::36cc0507-00ca-4d86-a682-6c2c29a0c359" providerId="AD" clId="Web-{FA570DBA-6B20-8E8A-477B-72B2797FD63B}" dt="2022-11-29T16:21:48.148" v="33" actId="1076"/>
          <ac:spMkLst>
            <pc:docMk/>
            <pc:sldMk cId="1669907109" sldId="342"/>
            <ac:spMk id="4" creationId="{926DB77C-E505-C82D-BA5D-8BB3DD36FBD4}"/>
          </ac:spMkLst>
        </pc:spChg>
        <pc:spChg chg="add">
          <ac:chgData name="Jakub Meduna" userId="S::xmeduna@mendelu.cz::36cc0507-00ca-4d86-a682-6c2c29a0c359" providerId="AD" clId="Web-{FA570DBA-6B20-8E8A-477B-72B2797FD63B}" dt="2022-11-29T16:30:41.288" v="105"/>
          <ac:spMkLst>
            <pc:docMk/>
            <pc:sldMk cId="1669907109" sldId="342"/>
            <ac:spMk id="9" creationId="{EF770EB3-8ED8-67DE-96CF-0F861C6B639B}"/>
          </ac:spMkLst>
        </pc:spChg>
        <pc:picChg chg="del">
          <ac:chgData name="Jakub Meduna" userId="S::xmeduna@mendelu.cz::36cc0507-00ca-4d86-a682-6c2c29a0c359" providerId="AD" clId="Web-{FA570DBA-6B20-8E8A-477B-72B2797FD63B}" dt="2022-11-29T16:18:40.470" v="2"/>
          <ac:picMkLst>
            <pc:docMk/>
            <pc:sldMk cId="1669907109" sldId="342"/>
            <ac:picMk id="7" creationId="{E54A4A6B-6F34-2BD9-AF08-07BA5C4C26C2}"/>
          </ac:picMkLst>
        </pc:picChg>
        <pc:cxnChg chg="add">
          <ac:chgData name="Jakub Meduna" userId="S::xmeduna@mendelu.cz::36cc0507-00ca-4d86-a682-6c2c29a0c359" providerId="AD" clId="Web-{FA570DBA-6B20-8E8A-477B-72B2797FD63B}" dt="2022-11-29T16:20:04.191" v="17"/>
          <ac:cxnSpMkLst>
            <pc:docMk/>
            <pc:sldMk cId="1669907109" sldId="342"/>
            <ac:cxnSpMk id="6" creationId="{37A4E4D2-6D53-B1CA-7694-821B7ED88CF0}"/>
          </ac:cxnSpMkLst>
        </pc:cxnChg>
      </pc:sldChg>
      <pc:sldChg chg="add del replId">
        <pc:chgData name="Jakub Meduna" userId="S::xmeduna@mendelu.cz::36cc0507-00ca-4d86-a682-6c2c29a0c359" providerId="AD" clId="Web-{FA570DBA-6B20-8E8A-477B-72B2797FD63B}" dt="2022-11-29T16:18:43.752" v="4"/>
        <pc:sldMkLst>
          <pc:docMk/>
          <pc:sldMk cId="1739508929" sldId="343"/>
        </pc:sldMkLst>
      </pc:sldChg>
      <pc:sldMasterChg chg="mod modSldLayout">
        <pc:chgData name="Jakub Meduna" userId="S::xmeduna@mendelu.cz::36cc0507-00ca-4d86-a682-6c2c29a0c359" providerId="AD" clId="Web-{FA570DBA-6B20-8E8A-477B-72B2797FD63B}" dt="2022-11-29T16:29:14.566" v="87"/>
        <pc:sldMasterMkLst>
          <pc:docMk/>
          <pc:sldMasterMk cId="0" sldId="2147483683"/>
        </pc:sldMasterMkLst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48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49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0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1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2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3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4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5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6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7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8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59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0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1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2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3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4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5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6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7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8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69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0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1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2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3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4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5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6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7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8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79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80"/>
          </pc:sldLayoutMkLst>
        </pc:sldLayoutChg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mod modSldLayout">
        <pc:chgData name="Jakub Meduna" userId="S::xmeduna@mendelu.cz::36cc0507-00ca-4d86-a682-6c2c29a0c359" providerId="AD" clId="Web-{FA570DBA-6B20-8E8A-477B-72B2797FD63B}" dt="2022-11-29T16:29:14.566" v="87"/>
        <pc:sldMasterMkLst>
          <pc:docMk/>
          <pc:sldMasterMk cId="0" sldId="2147483684"/>
        </pc:sldMasterMkLst>
        <pc:sldLayoutChg chg="mod">
          <pc:chgData name="Jakub Meduna" userId="S::xmeduna@mendelu.cz::36cc0507-00ca-4d86-a682-6c2c29a0c359" providerId="AD" clId="Web-{FA570DBA-6B20-8E8A-477B-72B2797FD63B}" dt="2022-11-29T16:29:14.566" v="8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Jakub Meduna" userId="S::xmeduna@mendelu.cz::36cc0507-00ca-4d86-a682-6c2c29a0c359" providerId="AD" clId="Web-{CC74E947-A5D0-F252-BF5D-A7B160BD1199}"/>
    <pc:docChg chg="modSld">
      <pc:chgData name="Jakub Meduna" userId="S::xmeduna@mendelu.cz::36cc0507-00ca-4d86-a682-6c2c29a0c359" providerId="AD" clId="Web-{CC74E947-A5D0-F252-BF5D-A7B160BD1199}" dt="2022-11-11T16:27:23.025" v="33" actId="20577"/>
      <pc:docMkLst>
        <pc:docMk/>
      </pc:docMkLst>
      <pc:sldChg chg="addSp delSp modSp">
        <pc:chgData name="Jakub Meduna" userId="S::xmeduna@mendelu.cz::36cc0507-00ca-4d86-a682-6c2c29a0c359" providerId="AD" clId="Web-{CC74E947-A5D0-F252-BF5D-A7B160BD1199}" dt="2022-11-11T16:24:05.033" v="24" actId="1076"/>
        <pc:sldMkLst>
          <pc:docMk/>
          <pc:sldMk cId="0" sldId="256"/>
        </pc:sldMkLst>
        <pc:spChg chg="add del mod">
          <ac:chgData name="Jakub Meduna" userId="S::xmeduna@mendelu.cz::36cc0507-00ca-4d86-a682-6c2c29a0c359" providerId="AD" clId="Web-{CC74E947-A5D0-F252-BF5D-A7B160BD1199}" dt="2022-11-11T16:23:55.798" v="23"/>
          <ac:spMkLst>
            <pc:docMk/>
            <pc:sldMk cId="0" sldId="256"/>
            <ac:spMk id="3" creationId="{0A2FC817-5D2D-297E-57B7-6D511B8C0BB4}"/>
          </ac:spMkLst>
        </pc:spChg>
        <pc:spChg chg="mod">
          <ac:chgData name="Jakub Meduna" userId="S::xmeduna@mendelu.cz::36cc0507-00ca-4d86-a682-6c2c29a0c359" providerId="AD" clId="Web-{CC74E947-A5D0-F252-BF5D-A7B160BD1199}" dt="2022-11-11T16:24:05.033" v="24" actId="1076"/>
          <ac:spMkLst>
            <pc:docMk/>
            <pc:sldMk cId="0" sldId="256"/>
            <ac:spMk id="162" creationId="{00000000-0000-0000-0000-000000000000}"/>
          </ac:spMkLst>
        </pc:spChg>
        <pc:spChg chg="mod">
          <ac:chgData name="Jakub Meduna" userId="S::xmeduna@mendelu.cz::36cc0507-00ca-4d86-a682-6c2c29a0c359" providerId="AD" clId="Web-{CC74E947-A5D0-F252-BF5D-A7B160BD1199}" dt="2022-11-11T16:23:34.563" v="20" actId="20577"/>
          <ac:spMkLst>
            <pc:docMk/>
            <pc:sldMk cId="0" sldId="256"/>
            <ac:spMk id="163" creationId="{00000000-0000-0000-0000-000000000000}"/>
          </ac:spMkLst>
        </pc:spChg>
        <pc:spChg chg="del">
          <ac:chgData name="Jakub Meduna" userId="S::xmeduna@mendelu.cz::36cc0507-00ca-4d86-a682-6c2c29a0c359" providerId="AD" clId="Web-{CC74E947-A5D0-F252-BF5D-A7B160BD1199}" dt="2022-11-11T16:23:37.672" v="21"/>
          <ac:spMkLst>
            <pc:docMk/>
            <pc:sldMk cId="0" sldId="256"/>
            <ac:spMk id="164" creationId="{00000000-0000-0000-0000-000000000000}"/>
          </ac:spMkLst>
        </pc:spChg>
      </pc:sldChg>
      <pc:sldChg chg="modSp">
        <pc:chgData name="Jakub Meduna" userId="S::xmeduna@mendelu.cz::36cc0507-00ca-4d86-a682-6c2c29a0c359" providerId="AD" clId="Web-{CC74E947-A5D0-F252-BF5D-A7B160BD1199}" dt="2022-11-11T16:27:23.025" v="33" actId="20577"/>
        <pc:sldMkLst>
          <pc:docMk/>
          <pc:sldMk cId="0" sldId="257"/>
        </pc:sldMkLst>
        <pc:spChg chg="mod">
          <ac:chgData name="Jakub Meduna" userId="S::xmeduna@mendelu.cz::36cc0507-00ca-4d86-a682-6c2c29a0c359" providerId="AD" clId="Web-{CC74E947-A5D0-F252-BF5D-A7B160BD1199}" dt="2022-11-11T16:27:23.025" v="33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Jakub Meduna" userId="S::xmeduna@mendelu.cz::36cc0507-00ca-4d86-a682-6c2c29a0c359" providerId="AD" clId="Web-{CC74E947-A5D0-F252-BF5D-A7B160BD1199}" dt="2022-11-11T16:26:57.946" v="25" actId="20577"/>
          <ac:spMkLst>
            <pc:docMk/>
            <pc:sldMk cId="0" sldId="257"/>
            <ac:spMk id="171" creationId="{00000000-0000-0000-0000-000000000000}"/>
          </ac:spMkLst>
        </pc:spChg>
      </pc:sldChg>
    </pc:docChg>
  </pc:docChgLst>
  <pc:docChgLst>
    <pc:chgData name="Guest User" userId="S::urn:spo:anon#ba906bbfd0ed8a4f12467ca5a156fb8ef8a484b46d5d172270dd310dc3c0c134::" providerId="AD" clId="Web-{4488C51B-7628-F873-56BA-164C980A337E}"/>
    <pc:docChg chg="addSld modSld">
      <pc:chgData name="Guest User" userId="S::urn:spo:anon#ba906bbfd0ed8a4f12467ca5a156fb8ef8a484b46d5d172270dd310dc3c0c134::" providerId="AD" clId="Web-{4488C51B-7628-F873-56BA-164C980A337E}" dt="2022-11-28T08:46:38.025" v="27"/>
      <pc:docMkLst>
        <pc:docMk/>
      </pc:docMkLst>
      <pc:sldChg chg="modSp new">
        <pc:chgData name="Guest User" userId="S::urn:spo:anon#ba906bbfd0ed8a4f12467ca5a156fb8ef8a484b46d5d172270dd310dc3c0c134::" providerId="AD" clId="Web-{4488C51B-7628-F873-56BA-164C980A337E}" dt="2022-11-28T08:46:36.572" v="26" actId="20577"/>
        <pc:sldMkLst>
          <pc:docMk/>
          <pc:sldMk cId="1818431823" sldId="336"/>
        </pc:sldMkLst>
        <pc:spChg chg="mod">
          <ac:chgData name="Guest User" userId="S::urn:spo:anon#ba906bbfd0ed8a4f12467ca5a156fb8ef8a484b46d5d172270dd310dc3c0c134::" providerId="AD" clId="Web-{4488C51B-7628-F873-56BA-164C980A337E}" dt="2022-11-28T08:45:35.695" v="15" actId="20577"/>
          <ac:spMkLst>
            <pc:docMk/>
            <pc:sldMk cId="1818431823" sldId="336"/>
            <ac:spMk id="2" creationId="{B9326B07-C2DB-F971-C25E-FCB8AB9FF056}"/>
          </ac:spMkLst>
        </pc:spChg>
        <pc:spChg chg="mod">
          <ac:chgData name="Guest User" userId="S::urn:spo:anon#ba906bbfd0ed8a4f12467ca5a156fb8ef8a484b46d5d172270dd310dc3c0c134::" providerId="AD" clId="Web-{4488C51B-7628-F873-56BA-164C980A337E}" dt="2022-11-28T08:46:36.572" v="26" actId="20577"/>
          <ac:spMkLst>
            <pc:docMk/>
            <pc:sldMk cId="1818431823" sldId="336"/>
            <ac:spMk id="3" creationId="{04F1AF38-3EEB-BC9F-04E2-A9AAB32759B3}"/>
          </ac:spMkLst>
        </pc:spChg>
      </pc:sldChg>
      <pc:sldChg chg="new">
        <pc:chgData name="Guest User" userId="S::urn:spo:anon#ba906bbfd0ed8a4f12467ca5a156fb8ef8a484b46d5d172270dd310dc3c0c134::" providerId="AD" clId="Web-{4488C51B-7628-F873-56BA-164C980A337E}" dt="2022-11-28T08:46:38.025" v="27"/>
        <pc:sldMkLst>
          <pc:docMk/>
          <pc:sldMk cId="4213873486" sldId="337"/>
        </pc:sldMkLst>
      </pc:sldChg>
    </pc:docChg>
  </pc:docChgLst>
  <pc:docChgLst>
    <pc:chgData name="Guest User" userId="S::urn:spo:anon#ba906bbfd0ed8a4f12467ca5a156fb8ef8a484b46d5d172270dd310dc3c0c134::" providerId="AD" clId="Web-{65312729-BD06-C012-B45B-B5CF54BED16E}"/>
    <pc:docChg chg="addSld modSld">
      <pc:chgData name="Guest User" userId="S::urn:spo:anon#ba906bbfd0ed8a4f12467ca5a156fb8ef8a484b46d5d172270dd310dc3c0c134::" providerId="AD" clId="Web-{65312729-BD06-C012-B45B-B5CF54BED16E}" dt="2022-11-28T09:14:16.379" v="346" actId="1076"/>
      <pc:docMkLst>
        <pc:docMk/>
      </pc:docMkLst>
      <pc:sldChg chg="addSp modSp">
        <pc:chgData name="Guest User" userId="S::urn:spo:anon#ba906bbfd0ed8a4f12467ca5a156fb8ef8a484b46d5d172270dd310dc3c0c134::" providerId="AD" clId="Web-{65312729-BD06-C012-B45B-B5CF54BED16E}" dt="2022-11-28T09:14:16.379" v="346" actId="1076"/>
        <pc:sldMkLst>
          <pc:docMk/>
          <pc:sldMk cId="4213873486" sldId="337"/>
        </pc:sldMkLst>
        <pc:spChg chg="mod">
          <ac:chgData name="Guest User" userId="S::urn:spo:anon#ba906bbfd0ed8a4f12467ca5a156fb8ef8a484b46d5d172270dd310dc3c0c134::" providerId="AD" clId="Web-{65312729-BD06-C012-B45B-B5CF54BED16E}" dt="2022-11-28T08:48:39.025" v="5" actId="20577"/>
          <ac:spMkLst>
            <pc:docMk/>
            <pc:sldMk cId="4213873486" sldId="337"/>
            <ac:spMk id="2" creationId="{5FF37273-05EB-4DD1-5753-EC35B03D51EC}"/>
          </ac:spMkLst>
        </pc:spChg>
        <pc:spChg chg="mod">
          <ac:chgData name="Guest User" userId="S::urn:spo:anon#ba906bbfd0ed8a4f12467ca5a156fb8ef8a484b46d5d172270dd310dc3c0c134::" providerId="AD" clId="Web-{65312729-BD06-C012-B45B-B5CF54BED16E}" dt="2022-11-28T08:52:26.640" v="65" actId="20577"/>
          <ac:spMkLst>
            <pc:docMk/>
            <pc:sldMk cId="4213873486" sldId="337"/>
            <ac:spMk id="3" creationId="{67375EE7-F0F6-8EFA-CD8C-659FD19B136C}"/>
          </ac:spMkLst>
        </pc:spChg>
        <pc:picChg chg="add mod">
          <ac:chgData name="Guest User" userId="S::urn:spo:anon#ba906bbfd0ed8a4f12467ca5a156fb8ef8a484b46d5d172270dd310dc3c0c134::" providerId="AD" clId="Web-{65312729-BD06-C012-B45B-B5CF54BED16E}" dt="2022-11-28T09:14:16.379" v="346" actId="1076"/>
          <ac:picMkLst>
            <pc:docMk/>
            <pc:sldMk cId="4213873486" sldId="337"/>
            <ac:picMk id="4" creationId="{867DDFF3-87CB-9997-BD50-E6E9A8E16779}"/>
          </ac:picMkLst>
        </pc:picChg>
      </pc:sldChg>
      <pc:sldChg chg="modSp new">
        <pc:chgData name="Guest User" userId="S::urn:spo:anon#ba906bbfd0ed8a4f12467ca5a156fb8ef8a484b46d5d172270dd310dc3c0c134::" providerId="AD" clId="Web-{65312729-BD06-C012-B45B-B5CF54BED16E}" dt="2022-11-28T08:58:36.994" v="79" actId="20577"/>
        <pc:sldMkLst>
          <pc:docMk/>
          <pc:sldMk cId="3277242235" sldId="338"/>
        </pc:sldMkLst>
        <pc:spChg chg="mod">
          <ac:chgData name="Guest User" userId="S::urn:spo:anon#ba906bbfd0ed8a4f12467ca5a156fb8ef8a484b46d5d172270dd310dc3c0c134::" providerId="AD" clId="Web-{65312729-BD06-C012-B45B-B5CF54BED16E}" dt="2022-11-28T08:58:36.994" v="79" actId="20577"/>
          <ac:spMkLst>
            <pc:docMk/>
            <pc:sldMk cId="3277242235" sldId="338"/>
            <ac:spMk id="2" creationId="{CD75653B-C2E4-7FA6-34B6-147950CDCA84}"/>
          </ac:spMkLst>
        </pc:spChg>
      </pc:sldChg>
      <pc:sldChg chg="addSp modSp new">
        <pc:chgData name="Guest User" userId="S::urn:spo:anon#ba906bbfd0ed8a4f12467ca5a156fb8ef8a484b46d5d172270dd310dc3c0c134::" providerId="AD" clId="Web-{65312729-BD06-C012-B45B-B5CF54BED16E}" dt="2022-11-28T09:13:51.972" v="342" actId="1076"/>
        <pc:sldMkLst>
          <pc:docMk/>
          <pc:sldMk cId="2160515029" sldId="339"/>
        </pc:sldMkLst>
        <pc:spChg chg="mod">
          <ac:chgData name="Guest User" userId="S::urn:spo:anon#ba906bbfd0ed8a4f12467ca5a156fb8ef8a484b46d5d172270dd310dc3c0c134::" providerId="AD" clId="Web-{65312729-BD06-C012-B45B-B5CF54BED16E}" dt="2022-11-28T08:59:53.981" v="91" actId="20577"/>
          <ac:spMkLst>
            <pc:docMk/>
            <pc:sldMk cId="2160515029" sldId="339"/>
            <ac:spMk id="2" creationId="{92A17AD8-FD52-5715-8FA1-4273EF3A8172}"/>
          </ac:spMkLst>
        </pc:spChg>
        <pc:spChg chg="mod">
          <ac:chgData name="Guest User" userId="S::urn:spo:anon#ba906bbfd0ed8a4f12467ca5a156fb8ef8a484b46d5d172270dd310dc3c0c134::" providerId="AD" clId="Web-{65312729-BD06-C012-B45B-B5CF54BED16E}" dt="2022-11-28T09:13:37.050" v="338" actId="20577"/>
          <ac:spMkLst>
            <pc:docMk/>
            <pc:sldMk cId="2160515029" sldId="339"/>
            <ac:spMk id="3" creationId="{3C146156-F54C-DA1E-BCB2-79F63D9CBB69}"/>
          </ac:spMkLst>
        </pc:spChg>
        <pc:picChg chg="add mod">
          <ac:chgData name="Guest User" userId="S::urn:spo:anon#ba906bbfd0ed8a4f12467ca5a156fb8ef8a484b46d5d172270dd310dc3c0c134::" providerId="AD" clId="Web-{65312729-BD06-C012-B45B-B5CF54BED16E}" dt="2022-11-28T09:13:51.972" v="342" actId="1076"/>
          <ac:picMkLst>
            <pc:docMk/>
            <pc:sldMk cId="2160515029" sldId="339"/>
            <ac:picMk id="4" creationId="{4D4F455F-6272-B25D-5695-08A819FDBE92}"/>
          </ac:picMkLst>
        </pc:picChg>
      </pc:sldChg>
      <pc:sldChg chg="addSp modSp new">
        <pc:chgData name="Guest User" userId="S::urn:spo:anon#ba906bbfd0ed8a4f12467ca5a156fb8ef8a484b46d5d172270dd310dc3c0c134::" providerId="AD" clId="Web-{65312729-BD06-C012-B45B-B5CF54BED16E}" dt="2022-11-28T09:12:55.549" v="331" actId="20577"/>
        <pc:sldMkLst>
          <pc:docMk/>
          <pc:sldMk cId="2099666347" sldId="340"/>
        </pc:sldMkLst>
        <pc:spChg chg="mod">
          <ac:chgData name="Guest User" userId="S::urn:spo:anon#ba906bbfd0ed8a4f12467ca5a156fb8ef8a484b46d5d172270dd310dc3c0c134::" providerId="AD" clId="Web-{65312729-BD06-C012-B45B-B5CF54BED16E}" dt="2022-11-28T09:05:34.131" v="190" actId="20577"/>
          <ac:spMkLst>
            <pc:docMk/>
            <pc:sldMk cId="2099666347" sldId="340"/>
            <ac:spMk id="2" creationId="{230D7817-B4F3-09AA-250D-8FD0BA8DF952}"/>
          </ac:spMkLst>
        </pc:spChg>
        <pc:spChg chg="mod">
          <ac:chgData name="Guest User" userId="S::urn:spo:anon#ba906bbfd0ed8a4f12467ca5a156fb8ef8a484b46d5d172270dd310dc3c0c134::" providerId="AD" clId="Web-{65312729-BD06-C012-B45B-B5CF54BED16E}" dt="2022-11-28T09:12:55.549" v="331" actId="20577"/>
          <ac:spMkLst>
            <pc:docMk/>
            <pc:sldMk cId="2099666347" sldId="340"/>
            <ac:spMk id="3" creationId="{48D0ACDC-1034-C55A-C34D-D688DD4903D1}"/>
          </ac:spMkLst>
        </pc:spChg>
        <pc:picChg chg="add mod">
          <ac:chgData name="Guest User" userId="S::urn:spo:anon#ba906bbfd0ed8a4f12467ca5a156fb8ef8a484b46d5d172270dd310dc3c0c134::" providerId="AD" clId="Web-{65312729-BD06-C012-B45B-B5CF54BED16E}" dt="2022-11-28T09:12:01.454" v="306" actId="14100"/>
          <ac:picMkLst>
            <pc:docMk/>
            <pc:sldMk cId="2099666347" sldId="340"/>
            <ac:picMk id="4" creationId="{0D021682-8740-B3C2-217B-993D95487E2D}"/>
          </ac:picMkLst>
        </pc:picChg>
      </pc:sldChg>
      <pc:sldChg chg="modSp new">
        <pc:chgData name="Guest User" userId="S::urn:spo:anon#ba906bbfd0ed8a4f12467ca5a156fb8ef8a484b46d5d172270dd310dc3c0c134::" providerId="AD" clId="Web-{65312729-BD06-C012-B45B-B5CF54BED16E}" dt="2022-11-28T09:11:31.968" v="300" actId="20577"/>
        <pc:sldMkLst>
          <pc:docMk/>
          <pc:sldMk cId="1435863270" sldId="341"/>
        </pc:sldMkLst>
        <pc:spChg chg="mod">
          <ac:chgData name="Guest User" userId="S::urn:spo:anon#ba906bbfd0ed8a4f12467ca5a156fb8ef8a484b46d5d172270dd310dc3c0c134::" providerId="AD" clId="Web-{65312729-BD06-C012-B45B-B5CF54BED16E}" dt="2022-11-28T09:10:36.389" v="279" actId="20577"/>
          <ac:spMkLst>
            <pc:docMk/>
            <pc:sldMk cId="1435863270" sldId="341"/>
            <ac:spMk id="2" creationId="{1B3B727D-073E-C736-2986-4462A3A91D04}"/>
          </ac:spMkLst>
        </pc:spChg>
        <pc:spChg chg="mod">
          <ac:chgData name="Guest User" userId="S::urn:spo:anon#ba906bbfd0ed8a4f12467ca5a156fb8ef8a484b46d5d172270dd310dc3c0c134::" providerId="AD" clId="Web-{65312729-BD06-C012-B45B-B5CF54BED16E}" dt="2022-11-28T09:11:31.968" v="300" actId="20577"/>
          <ac:spMkLst>
            <pc:docMk/>
            <pc:sldMk cId="1435863270" sldId="341"/>
            <ac:spMk id="3" creationId="{AB456D79-6A91-3F0A-57FE-E9BDA00ED122}"/>
          </ac:spMkLst>
        </pc:spChg>
      </pc:sldChg>
    </pc:docChg>
  </pc:docChgLst>
  <pc:docChgLst>
    <pc:chgData name="Jakub Meduna" userId="36cc0507-00ca-4d86-a682-6c2c29a0c359" providerId="ADAL" clId="{1E728A06-E305-49D2-9F67-13BE96C17EC3}"/>
    <pc:docChg chg="undo custSel addSld delSld modSld sldOrd">
      <pc:chgData name="Jakub Meduna" userId="36cc0507-00ca-4d86-a682-6c2c29a0c359" providerId="ADAL" clId="{1E728A06-E305-49D2-9F67-13BE96C17EC3}" dt="2022-11-26T14:17:14.367" v="6519" actId="20577"/>
      <pc:docMkLst>
        <pc:docMk/>
      </pc:docMkLst>
      <pc:sldChg chg="modSp mod">
        <pc:chgData name="Jakub Meduna" userId="36cc0507-00ca-4d86-a682-6c2c29a0c359" providerId="ADAL" clId="{1E728A06-E305-49D2-9F67-13BE96C17EC3}" dt="2022-11-11T16:31:17.986" v="112" actId="20577"/>
        <pc:sldMkLst>
          <pc:docMk/>
          <pc:sldMk cId="0" sldId="256"/>
        </pc:sldMkLst>
        <pc:spChg chg="mod">
          <ac:chgData name="Jakub Meduna" userId="36cc0507-00ca-4d86-a682-6c2c29a0c359" providerId="ADAL" clId="{1E728A06-E305-49D2-9F67-13BE96C17EC3}" dt="2022-11-11T16:31:17.986" v="112" actId="20577"/>
          <ac:spMkLst>
            <pc:docMk/>
            <pc:sldMk cId="0" sldId="256"/>
            <ac:spMk id="162" creationId="{00000000-0000-0000-0000-000000000000}"/>
          </ac:spMkLst>
        </pc:spChg>
      </pc:sldChg>
      <pc:sldChg chg="addSp delSp modSp mod">
        <pc:chgData name="Jakub Meduna" userId="36cc0507-00ca-4d86-a682-6c2c29a0c359" providerId="ADAL" clId="{1E728A06-E305-49D2-9F67-13BE96C17EC3}" dt="2022-11-11T16:34:45.653" v="197" actId="20577"/>
        <pc:sldMkLst>
          <pc:docMk/>
          <pc:sldMk cId="0" sldId="257"/>
        </pc:sldMkLst>
        <pc:spChg chg="mod">
          <ac:chgData name="Jakub Meduna" userId="36cc0507-00ca-4d86-a682-6c2c29a0c359" providerId="ADAL" clId="{1E728A06-E305-49D2-9F67-13BE96C17EC3}" dt="2022-11-11T16:28:52.631" v="0"/>
          <ac:spMkLst>
            <pc:docMk/>
            <pc:sldMk cId="0" sldId="257"/>
            <ac:spMk id="3" creationId="{9C9142D4-42CE-A07C-870C-017F7EE7A41F}"/>
          </ac:spMkLst>
        </pc:spChg>
        <pc:spChg chg="mod">
          <ac:chgData name="Jakub Meduna" userId="36cc0507-00ca-4d86-a682-6c2c29a0c359" providerId="ADAL" clId="{1E728A06-E305-49D2-9F67-13BE96C17EC3}" dt="2022-11-11T16:28:52.631" v="0"/>
          <ac:spMkLst>
            <pc:docMk/>
            <pc:sldMk cId="0" sldId="257"/>
            <ac:spMk id="4" creationId="{43C0D832-E760-B66E-EC2E-F30163F6A99C}"/>
          </ac:spMkLst>
        </pc:spChg>
        <pc:spChg chg="mod">
          <ac:chgData name="Jakub Meduna" userId="36cc0507-00ca-4d86-a682-6c2c29a0c359" providerId="ADAL" clId="{1E728A06-E305-49D2-9F67-13BE96C17EC3}" dt="2022-11-11T16:28:52.631" v="0"/>
          <ac:spMkLst>
            <pc:docMk/>
            <pc:sldMk cId="0" sldId="257"/>
            <ac:spMk id="5" creationId="{C6A6BE2D-ADF4-E569-02BE-BE45739B9D1D}"/>
          </ac:spMkLst>
        </pc:spChg>
        <pc:spChg chg="mod">
          <ac:chgData name="Jakub Meduna" userId="36cc0507-00ca-4d86-a682-6c2c29a0c359" providerId="ADAL" clId="{1E728A06-E305-49D2-9F67-13BE96C17EC3}" dt="2022-11-11T16:28:52.631" v="0"/>
          <ac:spMkLst>
            <pc:docMk/>
            <pc:sldMk cId="0" sldId="257"/>
            <ac:spMk id="6" creationId="{808F8679-E62E-11AD-E118-D4058FFECA93}"/>
          </ac:spMkLst>
        </pc:spChg>
        <pc:spChg chg="add mod">
          <ac:chgData name="Jakub Meduna" userId="36cc0507-00ca-4d86-a682-6c2c29a0c359" providerId="ADAL" clId="{1E728A06-E305-49D2-9F67-13BE96C17EC3}" dt="2022-11-11T16:32:53.784" v="154" actId="1076"/>
          <ac:spMkLst>
            <pc:docMk/>
            <pc:sldMk cId="0" sldId="257"/>
            <ac:spMk id="7" creationId="{4488EE73-A0D6-F812-B91A-FB154B61D751}"/>
          </ac:spMkLst>
        </pc:spChg>
        <pc:spChg chg="add mod">
          <ac:chgData name="Jakub Meduna" userId="36cc0507-00ca-4d86-a682-6c2c29a0c359" providerId="ADAL" clId="{1E728A06-E305-49D2-9F67-13BE96C17EC3}" dt="2022-11-11T16:33:30.969" v="161" actId="207"/>
          <ac:spMkLst>
            <pc:docMk/>
            <pc:sldMk cId="0" sldId="257"/>
            <ac:spMk id="8" creationId="{754CDB8E-5A58-03C6-98F0-EC14CB8D382C}"/>
          </ac:spMkLst>
        </pc:spChg>
        <pc:spChg chg="add mod">
          <ac:chgData name="Jakub Meduna" userId="36cc0507-00ca-4d86-a682-6c2c29a0c359" providerId="ADAL" clId="{1E728A06-E305-49D2-9F67-13BE96C17EC3}" dt="2022-11-11T16:32:45.264" v="152" actId="1076"/>
          <ac:spMkLst>
            <pc:docMk/>
            <pc:sldMk cId="0" sldId="257"/>
            <ac:spMk id="9" creationId="{929B62F8-5219-0D4C-701F-3CA99CCA300B}"/>
          </ac:spMkLst>
        </pc:spChg>
        <pc:spChg chg="add mod">
          <ac:chgData name="Jakub Meduna" userId="36cc0507-00ca-4d86-a682-6c2c29a0c359" providerId="ADAL" clId="{1E728A06-E305-49D2-9F67-13BE96C17EC3}" dt="2022-11-11T16:32:37.772" v="151" actId="1076"/>
          <ac:spMkLst>
            <pc:docMk/>
            <pc:sldMk cId="0" sldId="257"/>
            <ac:spMk id="10" creationId="{B72207AF-020F-75F7-5ED6-1FAF60C48DC3}"/>
          </ac:spMkLst>
        </pc:spChg>
        <pc:spChg chg="add del mod">
          <ac:chgData name="Jakub Meduna" userId="36cc0507-00ca-4d86-a682-6c2c29a0c359" providerId="ADAL" clId="{1E728A06-E305-49D2-9F67-13BE96C17EC3}" dt="2022-11-11T16:34:24.722" v="168" actId="478"/>
          <ac:spMkLst>
            <pc:docMk/>
            <pc:sldMk cId="0" sldId="257"/>
            <ac:spMk id="11" creationId="{DFF955CE-6E38-48BA-191E-F38AA3CCFEF5}"/>
          </ac:spMkLst>
        </pc:spChg>
        <pc:spChg chg="add mod">
          <ac:chgData name="Jakub Meduna" userId="36cc0507-00ca-4d86-a682-6c2c29a0c359" providerId="ADAL" clId="{1E728A06-E305-49D2-9F67-13BE96C17EC3}" dt="2022-11-11T16:34:45.653" v="197" actId="20577"/>
          <ac:spMkLst>
            <pc:docMk/>
            <pc:sldMk cId="0" sldId="257"/>
            <ac:spMk id="12" creationId="{8C29AE00-B142-495A-E0C5-2DEFA43CEAFE}"/>
          </ac:spMkLst>
        </pc:spChg>
        <pc:spChg chg="mod">
          <ac:chgData name="Jakub Meduna" userId="36cc0507-00ca-4d86-a682-6c2c29a0c359" providerId="ADAL" clId="{1E728A06-E305-49D2-9F67-13BE96C17EC3}" dt="2022-11-11T16:31:00.738" v="93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1T16:32:19.919" v="149" actId="1076"/>
          <ac:spMkLst>
            <pc:docMk/>
            <pc:sldMk cId="0" sldId="257"/>
            <ac:spMk id="171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1T16:32:08.250" v="147" actId="478"/>
          <ac:spMkLst>
            <pc:docMk/>
            <pc:sldMk cId="0" sldId="257"/>
            <ac:spMk id="173" creationId="{00000000-0000-0000-0000-000000000000}"/>
          </ac:spMkLst>
        </pc:spChg>
        <pc:grpChg chg="add mod">
          <ac:chgData name="Jakub Meduna" userId="36cc0507-00ca-4d86-a682-6c2c29a0c359" providerId="ADAL" clId="{1E728A06-E305-49D2-9F67-13BE96C17EC3}" dt="2022-11-11T16:32:24.056" v="150" actId="1076"/>
          <ac:grpSpMkLst>
            <pc:docMk/>
            <pc:sldMk cId="0" sldId="257"/>
            <ac:grpSpMk id="2" creationId="{D6531138-4C6E-C21B-BCEB-42BE71649528}"/>
          </ac:grpSpMkLst>
        </pc:grpChg>
      </pc:sldChg>
      <pc:sldChg chg="add">
        <pc:chgData name="Jakub Meduna" userId="36cc0507-00ca-4d86-a682-6c2c29a0c359" providerId="ADAL" clId="{1E728A06-E305-49D2-9F67-13BE96C17EC3}" dt="2022-11-11T16:35:55.440" v="198"/>
        <pc:sldMkLst>
          <pc:docMk/>
          <pc:sldMk cId="1201964701" sldId="305"/>
        </pc:sldMkLst>
      </pc:sldChg>
      <pc:sldChg chg="addSp delSp modSp add mod">
        <pc:chgData name="Jakub Meduna" userId="36cc0507-00ca-4d86-a682-6c2c29a0c359" providerId="ADAL" clId="{1E728A06-E305-49D2-9F67-13BE96C17EC3}" dt="2022-11-13T14:53:08.325" v="711" actId="20577"/>
        <pc:sldMkLst>
          <pc:docMk/>
          <pc:sldMk cId="1827024952" sldId="306"/>
        </pc:sldMkLst>
        <pc:spChg chg="mod">
          <ac:chgData name="Jakub Meduna" userId="36cc0507-00ca-4d86-a682-6c2c29a0c359" providerId="ADAL" clId="{1E728A06-E305-49D2-9F67-13BE96C17EC3}" dt="2022-11-11T16:39:07.046" v="240" actId="108"/>
          <ac:spMkLst>
            <pc:docMk/>
            <pc:sldMk cId="1827024952" sldId="306"/>
            <ac:spMk id="3" creationId="{A247E967-7752-921C-E1AD-1B55FC91DDFB}"/>
          </ac:spMkLst>
        </pc:spChg>
        <pc:spChg chg="mod">
          <ac:chgData name="Jakub Meduna" userId="36cc0507-00ca-4d86-a682-6c2c29a0c359" providerId="ADAL" clId="{1E728A06-E305-49D2-9F67-13BE96C17EC3}" dt="2022-11-11T16:39:07.046" v="240" actId="108"/>
          <ac:spMkLst>
            <pc:docMk/>
            <pc:sldMk cId="1827024952" sldId="306"/>
            <ac:spMk id="4" creationId="{D6157C0C-6522-D001-0918-9A1C94EE437B}"/>
          </ac:spMkLst>
        </pc:spChg>
        <pc:spChg chg="mod">
          <ac:chgData name="Jakub Meduna" userId="36cc0507-00ca-4d86-a682-6c2c29a0c359" providerId="ADAL" clId="{1E728A06-E305-49D2-9F67-13BE96C17EC3}" dt="2022-11-11T16:39:07.046" v="240" actId="108"/>
          <ac:spMkLst>
            <pc:docMk/>
            <pc:sldMk cId="1827024952" sldId="306"/>
            <ac:spMk id="5" creationId="{13FE28AE-378E-4174-C70F-2100ECECF753}"/>
          </ac:spMkLst>
        </pc:spChg>
        <pc:spChg chg="mod">
          <ac:chgData name="Jakub Meduna" userId="36cc0507-00ca-4d86-a682-6c2c29a0c359" providerId="ADAL" clId="{1E728A06-E305-49D2-9F67-13BE96C17EC3}" dt="2022-11-11T16:41:50.325" v="294" actId="108"/>
          <ac:spMkLst>
            <pc:docMk/>
            <pc:sldMk cId="1827024952" sldId="306"/>
            <ac:spMk id="7" creationId="{08757EE0-A658-8227-0CC1-1E2892FD9E87}"/>
          </ac:spMkLst>
        </pc:spChg>
        <pc:spChg chg="mod">
          <ac:chgData name="Jakub Meduna" userId="36cc0507-00ca-4d86-a682-6c2c29a0c359" providerId="ADAL" clId="{1E728A06-E305-49D2-9F67-13BE96C17EC3}" dt="2022-11-11T16:41:50.325" v="294" actId="108"/>
          <ac:spMkLst>
            <pc:docMk/>
            <pc:sldMk cId="1827024952" sldId="306"/>
            <ac:spMk id="8" creationId="{5F146573-73E1-1673-7467-636380C1C833}"/>
          </ac:spMkLst>
        </pc:spChg>
        <pc:spChg chg="mod">
          <ac:chgData name="Jakub Meduna" userId="36cc0507-00ca-4d86-a682-6c2c29a0c359" providerId="ADAL" clId="{1E728A06-E305-49D2-9F67-13BE96C17EC3}" dt="2022-11-11T16:41:50.325" v="294" actId="108"/>
          <ac:spMkLst>
            <pc:docMk/>
            <pc:sldMk cId="1827024952" sldId="306"/>
            <ac:spMk id="9" creationId="{E1A8FCC3-B1FD-DA04-4A08-9C9A20ABCB8B}"/>
          </ac:spMkLst>
        </pc:spChg>
        <pc:spChg chg="mod">
          <ac:chgData name="Jakub Meduna" userId="36cc0507-00ca-4d86-a682-6c2c29a0c359" providerId="ADAL" clId="{1E728A06-E305-49D2-9F67-13BE96C17EC3}" dt="2022-11-11T16:41:50.325" v="294" actId="108"/>
          <ac:spMkLst>
            <pc:docMk/>
            <pc:sldMk cId="1827024952" sldId="306"/>
            <ac:spMk id="10" creationId="{B4CDF594-7CFD-58AC-68D5-84A206EFB0D8}"/>
          </ac:spMkLst>
        </pc:spChg>
        <pc:spChg chg="mod">
          <ac:chgData name="Jakub Meduna" userId="36cc0507-00ca-4d86-a682-6c2c29a0c359" providerId="ADAL" clId="{1E728A06-E305-49D2-9F67-13BE96C17EC3}" dt="2022-11-11T16:41:50.325" v="294" actId="108"/>
          <ac:spMkLst>
            <pc:docMk/>
            <pc:sldMk cId="1827024952" sldId="306"/>
            <ac:spMk id="11" creationId="{AAEBAB55-47B5-90AE-255F-4E4DD876DB5F}"/>
          </ac:spMkLst>
        </pc:spChg>
        <pc:spChg chg="mod">
          <ac:chgData name="Jakub Meduna" userId="36cc0507-00ca-4d86-a682-6c2c29a0c359" providerId="ADAL" clId="{1E728A06-E305-49D2-9F67-13BE96C17EC3}" dt="2022-11-11T16:47:38.265" v="304" actId="108"/>
          <ac:spMkLst>
            <pc:docMk/>
            <pc:sldMk cId="1827024952" sldId="306"/>
            <ac:spMk id="13" creationId="{E610566C-B93F-81B9-21C4-45495C3CBDA5}"/>
          </ac:spMkLst>
        </pc:spChg>
        <pc:spChg chg="mod">
          <ac:chgData name="Jakub Meduna" userId="36cc0507-00ca-4d86-a682-6c2c29a0c359" providerId="ADAL" clId="{1E728A06-E305-49D2-9F67-13BE96C17EC3}" dt="2022-11-11T16:47:38.265" v="304" actId="108"/>
          <ac:spMkLst>
            <pc:docMk/>
            <pc:sldMk cId="1827024952" sldId="306"/>
            <ac:spMk id="14" creationId="{AE5BB69E-4F08-FE18-F3B6-7B15D73D8724}"/>
          </ac:spMkLst>
        </pc:spChg>
        <pc:spChg chg="mod">
          <ac:chgData name="Jakub Meduna" userId="36cc0507-00ca-4d86-a682-6c2c29a0c359" providerId="ADAL" clId="{1E728A06-E305-49D2-9F67-13BE96C17EC3}" dt="2022-11-11T16:47:38.265" v="304" actId="108"/>
          <ac:spMkLst>
            <pc:docMk/>
            <pc:sldMk cId="1827024952" sldId="306"/>
            <ac:spMk id="15" creationId="{2E0A5E81-9574-68C0-8092-84F2B60BEDC3}"/>
          </ac:spMkLst>
        </pc:spChg>
        <pc:spChg chg="mod">
          <ac:chgData name="Jakub Meduna" userId="36cc0507-00ca-4d86-a682-6c2c29a0c359" providerId="ADAL" clId="{1E728A06-E305-49D2-9F67-13BE96C17EC3}" dt="2022-11-11T16:47:38.265" v="304" actId="108"/>
          <ac:spMkLst>
            <pc:docMk/>
            <pc:sldMk cId="1827024952" sldId="306"/>
            <ac:spMk id="16" creationId="{1B5215B1-B760-BDB5-B7FC-1AC24704C4A9}"/>
          </ac:spMkLst>
        </pc:spChg>
        <pc:spChg chg="add mod">
          <ac:chgData name="Jakub Meduna" userId="36cc0507-00ca-4d86-a682-6c2c29a0c359" providerId="ADAL" clId="{1E728A06-E305-49D2-9F67-13BE96C17EC3}" dt="2022-11-13T14:53:08.325" v="711" actId="20577"/>
          <ac:spMkLst>
            <pc:docMk/>
            <pc:sldMk cId="1827024952" sldId="306"/>
            <ac:spMk id="17" creationId="{D0FEDE69-23CC-8CBE-431A-E3E87B50ADEF}"/>
          </ac:spMkLst>
        </pc:spChg>
        <pc:spChg chg="add mod">
          <ac:chgData name="Jakub Meduna" userId="36cc0507-00ca-4d86-a682-6c2c29a0c359" providerId="ADAL" clId="{1E728A06-E305-49D2-9F67-13BE96C17EC3}" dt="2022-11-13T14:51:23.205" v="699" actId="120"/>
          <ac:spMkLst>
            <pc:docMk/>
            <pc:sldMk cId="1827024952" sldId="306"/>
            <ac:spMk id="18" creationId="{BBD3BDDB-95BD-991F-7AAD-664895E761D2}"/>
          </ac:spMkLst>
        </pc:spChg>
        <pc:spChg chg="mod">
          <ac:chgData name="Jakub Meduna" userId="36cc0507-00ca-4d86-a682-6c2c29a0c359" providerId="ADAL" clId="{1E728A06-E305-49D2-9F67-13BE96C17EC3}" dt="2022-11-13T14:49:48.298" v="661"/>
          <ac:spMkLst>
            <pc:docMk/>
            <pc:sldMk cId="1827024952" sldId="306"/>
            <ac:spMk id="21" creationId="{703AB965-4A1C-94D8-B775-B44B9698550D}"/>
          </ac:spMkLst>
        </pc:spChg>
        <pc:spChg chg="mod">
          <ac:chgData name="Jakub Meduna" userId="36cc0507-00ca-4d86-a682-6c2c29a0c359" providerId="ADAL" clId="{1E728A06-E305-49D2-9F67-13BE96C17EC3}" dt="2022-11-13T14:49:48.298" v="661"/>
          <ac:spMkLst>
            <pc:docMk/>
            <pc:sldMk cId="1827024952" sldId="306"/>
            <ac:spMk id="22" creationId="{52C101DB-9A4C-DA8E-42E4-565E08539C91}"/>
          </ac:spMkLst>
        </pc:spChg>
        <pc:spChg chg="mod">
          <ac:chgData name="Jakub Meduna" userId="36cc0507-00ca-4d86-a682-6c2c29a0c359" providerId="ADAL" clId="{1E728A06-E305-49D2-9F67-13BE96C17EC3}" dt="2022-11-13T14:49:48.298" v="661"/>
          <ac:spMkLst>
            <pc:docMk/>
            <pc:sldMk cId="1827024952" sldId="306"/>
            <ac:spMk id="24" creationId="{B62F9136-1A71-DEF6-0C4F-E83290A2E432}"/>
          </ac:spMkLst>
        </pc:spChg>
        <pc:spChg chg="mod">
          <ac:chgData name="Jakub Meduna" userId="36cc0507-00ca-4d86-a682-6c2c29a0c359" providerId="ADAL" clId="{1E728A06-E305-49D2-9F67-13BE96C17EC3}" dt="2022-11-13T14:49:48.298" v="661"/>
          <ac:spMkLst>
            <pc:docMk/>
            <pc:sldMk cId="1827024952" sldId="306"/>
            <ac:spMk id="25" creationId="{ADA955D7-9B0D-0D81-E22B-D6048F12BE6B}"/>
          </ac:spMkLst>
        </pc:spChg>
        <pc:spChg chg="mod">
          <ac:chgData name="Jakub Meduna" userId="36cc0507-00ca-4d86-a682-6c2c29a0c359" providerId="ADAL" clId="{1E728A06-E305-49D2-9F67-13BE96C17EC3}" dt="2022-11-13T14:49:48.298" v="661"/>
          <ac:spMkLst>
            <pc:docMk/>
            <pc:sldMk cId="1827024952" sldId="306"/>
            <ac:spMk id="26" creationId="{61B853C8-3CDA-E7E7-308D-4DFD77A73442}"/>
          </ac:spMkLst>
        </pc:spChg>
        <pc:spChg chg="mod">
          <ac:chgData name="Jakub Meduna" userId="36cc0507-00ca-4d86-a682-6c2c29a0c359" providerId="ADAL" clId="{1E728A06-E305-49D2-9F67-13BE96C17EC3}" dt="2022-11-13T14:53:04.038" v="710" actId="108"/>
          <ac:spMkLst>
            <pc:docMk/>
            <pc:sldMk cId="1827024952" sldId="306"/>
            <ac:spMk id="28" creationId="{059D4829-9720-169F-8CBF-83715CD27078}"/>
          </ac:spMkLst>
        </pc:spChg>
        <pc:spChg chg="mod">
          <ac:chgData name="Jakub Meduna" userId="36cc0507-00ca-4d86-a682-6c2c29a0c359" providerId="ADAL" clId="{1E728A06-E305-49D2-9F67-13BE96C17EC3}" dt="2022-11-13T14:53:04.038" v="710" actId="108"/>
          <ac:spMkLst>
            <pc:docMk/>
            <pc:sldMk cId="1827024952" sldId="306"/>
            <ac:spMk id="29" creationId="{0E9BF3DD-403A-12B5-BDC1-DE2EA9C6836D}"/>
          </ac:spMkLst>
        </pc:spChg>
        <pc:spChg chg="mod">
          <ac:chgData name="Jakub Meduna" userId="36cc0507-00ca-4d86-a682-6c2c29a0c359" providerId="ADAL" clId="{1E728A06-E305-49D2-9F67-13BE96C17EC3}" dt="2022-11-13T14:53:04.038" v="710" actId="108"/>
          <ac:spMkLst>
            <pc:docMk/>
            <pc:sldMk cId="1827024952" sldId="306"/>
            <ac:spMk id="30" creationId="{098D70AA-BCB1-8EDF-4E1A-A99A53CF720F}"/>
          </ac:spMkLst>
        </pc:spChg>
        <pc:spChg chg="mod">
          <ac:chgData name="Jakub Meduna" userId="36cc0507-00ca-4d86-a682-6c2c29a0c359" providerId="ADAL" clId="{1E728A06-E305-49D2-9F67-13BE96C17EC3}" dt="2022-11-13T14:53:04.038" v="710" actId="108"/>
          <ac:spMkLst>
            <pc:docMk/>
            <pc:sldMk cId="1827024952" sldId="306"/>
            <ac:spMk id="31" creationId="{460403FE-5205-22EE-D402-5410C90D3DFE}"/>
          </ac:spMkLst>
        </pc:spChg>
        <pc:spChg chg="mod">
          <ac:chgData name="Jakub Meduna" userId="36cc0507-00ca-4d86-a682-6c2c29a0c359" providerId="ADAL" clId="{1E728A06-E305-49D2-9F67-13BE96C17EC3}" dt="2022-11-13T14:50:03.941" v="664" actId="1076"/>
          <ac:spMkLst>
            <pc:docMk/>
            <pc:sldMk cId="1827024952" sldId="306"/>
            <ac:spMk id="233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52:28.500" v="702" actId="1076"/>
          <ac:spMkLst>
            <pc:docMk/>
            <pc:sldMk cId="1827024952" sldId="306"/>
            <ac:spMk id="235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50:15.846" v="665" actId="1076"/>
          <ac:spMkLst>
            <pc:docMk/>
            <pc:sldMk cId="1827024952" sldId="306"/>
            <ac:spMk id="236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50:28.839" v="666" actId="1076"/>
          <ac:spMkLst>
            <pc:docMk/>
            <pc:sldMk cId="1827024952" sldId="306"/>
            <ac:spMk id="237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50:28.839" v="666" actId="1076"/>
          <ac:spMkLst>
            <pc:docMk/>
            <pc:sldMk cId="1827024952" sldId="306"/>
            <ac:spMk id="238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49:41.435" v="660" actId="1076"/>
          <ac:spMkLst>
            <pc:docMk/>
            <pc:sldMk cId="1827024952" sldId="306"/>
            <ac:spMk id="239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4:49:41.435" v="660" actId="1076"/>
          <ac:spMkLst>
            <pc:docMk/>
            <pc:sldMk cId="1827024952" sldId="306"/>
            <ac:spMk id="240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1T16:39:10.241" v="241" actId="478"/>
          <ac:spMkLst>
            <pc:docMk/>
            <pc:sldMk cId="1827024952" sldId="306"/>
            <ac:spMk id="244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1T16:40:18.802" v="286" actId="478"/>
          <ac:spMkLst>
            <pc:docMk/>
            <pc:sldMk cId="1827024952" sldId="306"/>
            <ac:spMk id="245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1T16:40:21.282" v="287" actId="478"/>
          <ac:spMkLst>
            <pc:docMk/>
            <pc:sldMk cId="1827024952" sldId="306"/>
            <ac:spMk id="246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1T16:46:53.934" v="297" actId="478"/>
          <ac:spMkLst>
            <pc:docMk/>
            <pc:sldMk cId="1827024952" sldId="306"/>
            <ac:spMk id="247" creationId="{00000000-0000-0000-0000-000000000000}"/>
          </ac:spMkLst>
        </pc:spChg>
        <pc:grpChg chg="add mod">
          <ac:chgData name="Jakub Meduna" userId="36cc0507-00ca-4d86-a682-6c2c29a0c359" providerId="ADAL" clId="{1E728A06-E305-49D2-9F67-13BE96C17EC3}" dt="2022-11-13T14:49:41.435" v="660" actId="1076"/>
          <ac:grpSpMkLst>
            <pc:docMk/>
            <pc:sldMk cId="1827024952" sldId="306"/>
            <ac:grpSpMk id="2" creationId="{78E8BA8A-2A4C-2E55-3391-5A2F2AC3933E}"/>
          </ac:grpSpMkLst>
        </pc:grpChg>
        <pc:grpChg chg="add mod">
          <ac:chgData name="Jakub Meduna" userId="36cc0507-00ca-4d86-a682-6c2c29a0c359" providerId="ADAL" clId="{1E728A06-E305-49D2-9F67-13BE96C17EC3}" dt="2022-11-13T14:50:15.846" v="665" actId="1076"/>
          <ac:grpSpMkLst>
            <pc:docMk/>
            <pc:sldMk cId="1827024952" sldId="306"/>
            <ac:grpSpMk id="6" creationId="{3CD063F3-39BB-A40E-4D1E-78C7C4A6483E}"/>
          </ac:grpSpMkLst>
        </pc:grpChg>
        <pc:grpChg chg="add mod">
          <ac:chgData name="Jakub Meduna" userId="36cc0507-00ca-4d86-a682-6c2c29a0c359" providerId="ADAL" clId="{1E728A06-E305-49D2-9F67-13BE96C17EC3}" dt="2022-11-13T14:50:28.839" v="666" actId="1076"/>
          <ac:grpSpMkLst>
            <pc:docMk/>
            <pc:sldMk cId="1827024952" sldId="306"/>
            <ac:grpSpMk id="12" creationId="{98DA7F1D-DD52-8353-DA69-46212BD969F8}"/>
          </ac:grpSpMkLst>
        </pc:grpChg>
        <pc:grpChg chg="add mod">
          <ac:chgData name="Jakub Meduna" userId="36cc0507-00ca-4d86-a682-6c2c29a0c359" providerId="ADAL" clId="{1E728A06-E305-49D2-9F67-13BE96C17EC3}" dt="2022-11-13T14:52:59.797" v="709" actId="1076"/>
          <ac:grpSpMkLst>
            <pc:docMk/>
            <pc:sldMk cId="1827024952" sldId="306"/>
            <ac:grpSpMk id="20" creationId="{A8C4166A-F2AC-D983-025F-4CA90883AC90}"/>
          </ac:grpSpMkLst>
        </pc:grpChg>
        <pc:grpChg chg="add del mod">
          <ac:chgData name="Jakub Meduna" userId="36cc0507-00ca-4d86-a682-6c2c29a0c359" providerId="ADAL" clId="{1E728A06-E305-49D2-9F67-13BE96C17EC3}" dt="2022-11-13T14:52:42.693" v="706" actId="478"/>
          <ac:grpSpMkLst>
            <pc:docMk/>
            <pc:sldMk cId="1827024952" sldId="306"/>
            <ac:grpSpMk id="23" creationId="{899E1C85-3802-0216-0A6F-BC26C9B1AC51}"/>
          </ac:grpSpMkLst>
        </pc:grpChg>
        <pc:grpChg chg="add mod">
          <ac:chgData name="Jakub Meduna" userId="36cc0507-00ca-4d86-a682-6c2c29a0c359" providerId="ADAL" clId="{1E728A06-E305-49D2-9F67-13BE96C17EC3}" dt="2022-11-13T14:52:51.254" v="707" actId="1076"/>
          <ac:grpSpMkLst>
            <pc:docMk/>
            <pc:sldMk cId="1827024952" sldId="306"/>
            <ac:grpSpMk id="27" creationId="{717F93C9-AD12-F4EF-463B-583CCAABE268}"/>
          </ac:grpSpMkLst>
        </pc:grpChg>
        <pc:grpChg chg="mod">
          <ac:chgData name="Jakub Meduna" userId="36cc0507-00ca-4d86-a682-6c2c29a0c359" providerId="ADAL" clId="{1E728A06-E305-49D2-9F67-13BE96C17EC3}" dt="2022-11-13T14:50:15.846" v="665" actId="1076"/>
          <ac:grpSpMkLst>
            <pc:docMk/>
            <pc:sldMk cId="1827024952" sldId="306"/>
            <ac:grpSpMk id="248" creationId="{00000000-0000-0000-0000-000000000000}"/>
          </ac:grpSpMkLst>
        </pc:grpChg>
        <pc:grpChg chg="mod">
          <ac:chgData name="Jakub Meduna" userId="36cc0507-00ca-4d86-a682-6c2c29a0c359" providerId="ADAL" clId="{1E728A06-E305-49D2-9F67-13BE96C17EC3}" dt="2022-11-13T14:49:41.435" v="660" actId="1076"/>
          <ac:grpSpMkLst>
            <pc:docMk/>
            <pc:sldMk cId="1827024952" sldId="306"/>
            <ac:grpSpMk id="252" creationId="{00000000-0000-0000-0000-000000000000}"/>
          </ac:grpSpMkLst>
        </pc:grpChg>
        <pc:cxnChg chg="add mod">
          <ac:chgData name="Jakub Meduna" userId="36cc0507-00ca-4d86-a682-6c2c29a0c359" providerId="ADAL" clId="{1E728A06-E305-49D2-9F67-13BE96C17EC3}" dt="2022-11-13T14:50:37.565" v="667" actId="1076"/>
          <ac:cxnSpMkLst>
            <pc:docMk/>
            <pc:sldMk cId="1827024952" sldId="306"/>
            <ac:cxnSpMk id="19" creationId="{82545AD9-B128-1CB6-D944-F81DC31CD7BA}"/>
          </ac:cxnSpMkLst>
        </pc:cxnChg>
        <pc:cxnChg chg="mod">
          <ac:chgData name="Jakub Meduna" userId="36cc0507-00ca-4d86-a682-6c2c29a0c359" providerId="ADAL" clId="{1E728A06-E305-49D2-9F67-13BE96C17EC3}" dt="2022-11-13T14:50:15.846" v="665" actId="1076"/>
          <ac:cxnSpMkLst>
            <pc:docMk/>
            <pc:sldMk cId="1827024952" sldId="306"/>
            <ac:cxnSpMk id="241" creationId="{00000000-0000-0000-0000-000000000000}"/>
          </ac:cxnSpMkLst>
        </pc:cxnChg>
        <pc:cxnChg chg="mod">
          <ac:chgData name="Jakub Meduna" userId="36cc0507-00ca-4d86-a682-6c2c29a0c359" providerId="ADAL" clId="{1E728A06-E305-49D2-9F67-13BE96C17EC3}" dt="2022-11-13T14:50:28.839" v="666" actId="1076"/>
          <ac:cxnSpMkLst>
            <pc:docMk/>
            <pc:sldMk cId="1827024952" sldId="306"/>
            <ac:cxnSpMk id="242" creationId="{00000000-0000-0000-0000-000000000000}"/>
          </ac:cxnSpMkLst>
        </pc:cxnChg>
        <pc:cxnChg chg="mod">
          <ac:chgData name="Jakub Meduna" userId="36cc0507-00ca-4d86-a682-6c2c29a0c359" providerId="ADAL" clId="{1E728A06-E305-49D2-9F67-13BE96C17EC3}" dt="2022-11-13T14:49:41.435" v="660" actId="1076"/>
          <ac:cxnSpMkLst>
            <pc:docMk/>
            <pc:sldMk cId="1827024952" sldId="306"/>
            <ac:cxnSpMk id="243" creationId="{00000000-0000-0000-0000-000000000000}"/>
          </ac:cxnSpMkLst>
        </pc:cxnChg>
      </pc:sldChg>
      <pc:sldChg chg="addSp delSp modSp add mod">
        <pc:chgData name="Jakub Meduna" userId="36cc0507-00ca-4d86-a682-6c2c29a0c359" providerId="ADAL" clId="{1E728A06-E305-49D2-9F67-13BE96C17EC3}" dt="2022-11-13T14:39:23.995" v="636" actId="108"/>
        <pc:sldMkLst>
          <pc:docMk/>
          <pc:sldMk cId="1463430039" sldId="307"/>
        </pc:sldMkLst>
        <pc:spChg chg="add del mod">
          <ac:chgData name="Jakub Meduna" userId="36cc0507-00ca-4d86-a682-6c2c29a0c359" providerId="ADAL" clId="{1E728A06-E305-49D2-9F67-13BE96C17EC3}" dt="2022-11-13T14:26:49.736" v="414" actId="478"/>
          <ac:spMkLst>
            <pc:docMk/>
            <pc:sldMk cId="1463430039" sldId="307"/>
            <ac:spMk id="18" creationId="{724F194A-0066-9A9D-C0C3-83B347F57F1C}"/>
          </ac:spMkLst>
        </pc:spChg>
        <pc:spChg chg="add del mod">
          <ac:chgData name="Jakub Meduna" userId="36cc0507-00ca-4d86-a682-6c2c29a0c359" providerId="ADAL" clId="{1E728A06-E305-49D2-9F67-13BE96C17EC3}" dt="2022-11-13T14:26:44.471" v="411" actId="478"/>
          <ac:spMkLst>
            <pc:docMk/>
            <pc:sldMk cId="1463430039" sldId="307"/>
            <ac:spMk id="20" creationId="{2C651C07-802C-EC93-EA9F-440F7B2034E6}"/>
          </ac:spMkLst>
        </pc:spChg>
        <pc:spChg chg="add del mod">
          <ac:chgData name="Jakub Meduna" userId="36cc0507-00ca-4d86-a682-6c2c29a0c359" providerId="ADAL" clId="{1E728A06-E305-49D2-9F67-13BE96C17EC3}" dt="2022-11-13T14:26:47.190" v="413" actId="478"/>
          <ac:spMkLst>
            <pc:docMk/>
            <pc:sldMk cId="1463430039" sldId="307"/>
            <ac:spMk id="22" creationId="{01459D41-9A65-C33C-BE25-69050953A0E0}"/>
          </ac:spMkLst>
        </pc:spChg>
        <pc:spChg chg="add del mod">
          <ac:chgData name="Jakub Meduna" userId="36cc0507-00ca-4d86-a682-6c2c29a0c359" providerId="ADAL" clId="{1E728A06-E305-49D2-9F67-13BE96C17EC3}" dt="2022-11-13T14:26:54.006" v="417" actId="478"/>
          <ac:spMkLst>
            <pc:docMk/>
            <pc:sldMk cId="1463430039" sldId="307"/>
            <ac:spMk id="24" creationId="{D3D20D5D-7D8D-242A-D57F-0E2CF0761192}"/>
          </ac:spMkLst>
        </pc:spChg>
        <pc:spChg chg="add del mod">
          <ac:chgData name="Jakub Meduna" userId="36cc0507-00ca-4d86-a682-6c2c29a0c359" providerId="ADAL" clId="{1E728A06-E305-49D2-9F67-13BE96C17EC3}" dt="2022-11-13T14:32:44.934" v="506" actId="478"/>
          <ac:spMkLst>
            <pc:docMk/>
            <pc:sldMk cId="1463430039" sldId="307"/>
            <ac:spMk id="25" creationId="{36C272F0-DE91-60F1-3DC8-A7E97BDC2402}"/>
          </ac:spMkLst>
        </pc:spChg>
        <pc:spChg chg="add del mod">
          <ac:chgData name="Jakub Meduna" userId="36cc0507-00ca-4d86-a682-6c2c29a0c359" providerId="ADAL" clId="{1E728A06-E305-49D2-9F67-13BE96C17EC3}" dt="2022-11-13T14:32:44.934" v="506" actId="478"/>
          <ac:spMkLst>
            <pc:docMk/>
            <pc:sldMk cId="1463430039" sldId="307"/>
            <ac:spMk id="26" creationId="{B31CDCA6-3C63-9427-7696-3CA349BF7B5E}"/>
          </ac:spMkLst>
        </pc:spChg>
        <pc:spChg chg="add del mod">
          <ac:chgData name="Jakub Meduna" userId="36cc0507-00ca-4d86-a682-6c2c29a0c359" providerId="ADAL" clId="{1E728A06-E305-49D2-9F67-13BE96C17EC3}" dt="2022-11-13T14:32:44.934" v="506" actId="478"/>
          <ac:spMkLst>
            <pc:docMk/>
            <pc:sldMk cId="1463430039" sldId="307"/>
            <ac:spMk id="27" creationId="{36900E18-A24C-014A-88FE-87C1677F0B3D}"/>
          </ac:spMkLst>
        </pc:spChg>
        <pc:spChg chg="add del mod">
          <ac:chgData name="Jakub Meduna" userId="36cc0507-00ca-4d86-a682-6c2c29a0c359" providerId="ADAL" clId="{1E728A06-E305-49D2-9F67-13BE96C17EC3}" dt="2022-11-13T14:32:52.681" v="507" actId="478"/>
          <ac:spMkLst>
            <pc:docMk/>
            <pc:sldMk cId="1463430039" sldId="307"/>
            <ac:spMk id="28" creationId="{A55C921E-5829-CF12-6136-F34661B5BA5F}"/>
          </ac:spMkLst>
        </pc:spChg>
        <pc:spChg chg="add del mod">
          <ac:chgData name="Jakub Meduna" userId="36cc0507-00ca-4d86-a682-6c2c29a0c359" providerId="ADAL" clId="{1E728A06-E305-49D2-9F67-13BE96C17EC3}" dt="2022-11-13T14:32:58.294" v="510" actId="478"/>
          <ac:spMkLst>
            <pc:docMk/>
            <pc:sldMk cId="1463430039" sldId="307"/>
            <ac:spMk id="30" creationId="{600F3319-1A7C-A356-C5F1-77F9CC59996E}"/>
          </ac:spMkLst>
        </pc:spChg>
        <pc:spChg chg="add del mod">
          <ac:chgData name="Jakub Meduna" userId="36cc0507-00ca-4d86-a682-6c2c29a0c359" providerId="ADAL" clId="{1E728A06-E305-49D2-9F67-13BE96C17EC3}" dt="2022-11-13T14:32:59.846" v="511" actId="478"/>
          <ac:spMkLst>
            <pc:docMk/>
            <pc:sldMk cId="1463430039" sldId="307"/>
            <ac:spMk id="32" creationId="{AE6BBB90-0749-7F88-99FD-C4E65F8C264C}"/>
          </ac:spMkLst>
        </pc:spChg>
        <pc:spChg chg="add del mod">
          <ac:chgData name="Jakub Meduna" userId="36cc0507-00ca-4d86-a682-6c2c29a0c359" providerId="ADAL" clId="{1E728A06-E305-49D2-9F67-13BE96C17EC3}" dt="2022-11-13T14:33:38.363" v="517"/>
          <ac:spMkLst>
            <pc:docMk/>
            <pc:sldMk cId="1463430039" sldId="307"/>
            <ac:spMk id="33" creationId="{0A39A18A-BB5B-D4AE-3C47-4B42B4AB790F}"/>
          </ac:spMkLst>
        </pc:spChg>
        <pc:spChg chg="add del mod">
          <ac:chgData name="Jakub Meduna" userId="36cc0507-00ca-4d86-a682-6c2c29a0c359" providerId="ADAL" clId="{1E728A06-E305-49D2-9F67-13BE96C17EC3}" dt="2022-11-13T14:35:12.039" v="549" actId="478"/>
          <ac:spMkLst>
            <pc:docMk/>
            <pc:sldMk cId="1463430039" sldId="307"/>
            <ac:spMk id="34" creationId="{0BEC6D7F-14C9-364A-742C-D65085C98195}"/>
          </ac:spMkLst>
        </pc:spChg>
        <pc:spChg chg="add mod">
          <ac:chgData name="Jakub Meduna" userId="36cc0507-00ca-4d86-a682-6c2c29a0c359" providerId="ADAL" clId="{1E728A06-E305-49D2-9F67-13BE96C17EC3}" dt="2022-11-13T14:39:23.995" v="636" actId="108"/>
          <ac:spMkLst>
            <pc:docMk/>
            <pc:sldMk cId="1463430039" sldId="307"/>
            <ac:spMk id="35" creationId="{BCB91D8A-ECFB-062B-887B-6E0ABD616E83}"/>
          </ac:spMkLst>
        </pc:spChg>
        <pc:spChg chg="mod">
          <ac:chgData name="Jakub Meduna" userId="36cc0507-00ca-4d86-a682-6c2c29a0c359" providerId="ADAL" clId="{1E728A06-E305-49D2-9F67-13BE96C17EC3}" dt="2022-11-13T14:23:26.096" v="407" actId="1076"/>
          <ac:spMkLst>
            <pc:docMk/>
            <pc:sldMk cId="1463430039" sldId="307"/>
            <ac:spMk id="233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3T14:26:36.674" v="408" actId="478"/>
          <ac:spMkLst>
            <pc:docMk/>
            <pc:sldMk cId="1463430039" sldId="307"/>
            <ac:spMk id="235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3T14:26:52.744" v="416" actId="478"/>
          <ac:spMkLst>
            <pc:docMk/>
            <pc:sldMk cId="1463430039" sldId="307"/>
            <ac:spMk id="236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3T14:26:42.839" v="410" actId="478"/>
          <ac:spMkLst>
            <pc:docMk/>
            <pc:sldMk cId="1463430039" sldId="307"/>
            <ac:spMk id="237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26:45.945" v="412" actId="478"/>
          <ac:spMkLst>
            <pc:docMk/>
            <pc:sldMk cId="1463430039" sldId="307"/>
            <ac:spMk id="238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3T14:32:54.391" v="508" actId="478"/>
          <ac:spMkLst>
            <pc:docMk/>
            <pc:sldMk cId="1463430039" sldId="307"/>
            <ac:spMk id="239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3T14:32:55.895" v="509" actId="478"/>
          <ac:spMkLst>
            <pc:docMk/>
            <pc:sldMk cId="1463430039" sldId="307"/>
            <ac:spMk id="240" creationId="{00000000-0000-0000-0000-000000000000}"/>
          </ac:spMkLst>
        </pc:spChg>
        <pc:grpChg chg="del">
          <ac:chgData name="Jakub Meduna" userId="36cc0507-00ca-4d86-a682-6c2c29a0c359" providerId="ADAL" clId="{1E728A06-E305-49D2-9F67-13BE96C17EC3}" dt="2022-11-13T14:26:36.674" v="408" actId="478"/>
          <ac:grpSpMkLst>
            <pc:docMk/>
            <pc:sldMk cId="1463430039" sldId="307"/>
            <ac:grpSpMk id="2" creationId="{78E8BA8A-2A4C-2E55-3391-5A2F2AC3933E}"/>
          </ac:grpSpMkLst>
        </pc:grpChg>
        <pc:grpChg chg="del">
          <ac:chgData name="Jakub Meduna" userId="36cc0507-00ca-4d86-a682-6c2c29a0c359" providerId="ADAL" clId="{1E728A06-E305-49D2-9F67-13BE96C17EC3}" dt="2022-11-13T14:26:36.674" v="408" actId="478"/>
          <ac:grpSpMkLst>
            <pc:docMk/>
            <pc:sldMk cId="1463430039" sldId="307"/>
            <ac:grpSpMk id="6" creationId="{3CD063F3-39BB-A40E-4D1E-78C7C4A6483E}"/>
          </ac:grpSpMkLst>
        </pc:grpChg>
        <pc:grpChg chg="del">
          <ac:chgData name="Jakub Meduna" userId="36cc0507-00ca-4d86-a682-6c2c29a0c359" providerId="ADAL" clId="{1E728A06-E305-49D2-9F67-13BE96C17EC3}" dt="2022-11-13T14:26:36.674" v="408" actId="478"/>
          <ac:grpSpMkLst>
            <pc:docMk/>
            <pc:sldMk cId="1463430039" sldId="307"/>
            <ac:grpSpMk id="12" creationId="{98DA7F1D-DD52-8353-DA69-46212BD969F8}"/>
          </ac:grpSpMkLst>
        </pc:grpChg>
        <pc:grpChg chg="del">
          <ac:chgData name="Jakub Meduna" userId="36cc0507-00ca-4d86-a682-6c2c29a0c359" providerId="ADAL" clId="{1E728A06-E305-49D2-9F67-13BE96C17EC3}" dt="2022-11-13T14:26:36.674" v="408" actId="478"/>
          <ac:grpSpMkLst>
            <pc:docMk/>
            <pc:sldMk cId="1463430039" sldId="307"/>
            <ac:grpSpMk id="248" creationId="{00000000-0000-0000-0000-000000000000}"/>
          </ac:grpSpMkLst>
        </pc:grpChg>
        <pc:grpChg chg="del">
          <ac:chgData name="Jakub Meduna" userId="36cc0507-00ca-4d86-a682-6c2c29a0c359" providerId="ADAL" clId="{1E728A06-E305-49D2-9F67-13BE96C17EC3}" dt="2022-11-13T14:26:36.674" v="408" actId="478"/>
          <ac:grpSpMkLst>
            <pc:docMk/>
            <pc:sldMk cId="1463430039" sldId="307"/>
            <ac:grpSpMk id="252" creationId="{00000000-0000-0000-0000-000000000000}"/>
          </ac:grpSpMkLst>
        </pc:grpChg>
        <pc:cxnChg chg="del">
          <ac:chgData name="Jakub Meduna" userId="36cc0507-00ca-4d86-a682-6c2c29a0c359" providerId="ADAL" clId="{1E728A06-E305-49D2-9F67-13BE96C17EC3}" dt="2022-11-13T14:26:36.674" v="408" actId="478"/>
          <ac:cxnSpMkLst>
            <pc:docMk/>
            <pc:sldMk cId="1463430039" sldId="307"/>
            <ac:cxnSpMk id="241" creationId="{00000000-0000-0000-0000-000000000000}"/>
          </ac:cxnSpMkLst>
        </pc:cxnChg>
        <pc:cxnChg chg="del">
          <ac:chgData name="Jakub Meduna" userId="36cc0507-00ca-4d86-a682-6c2c29a0c359" providerId="ADAL" clId="{1E728A06-E305-49D2-9F67-13BE96C17EC3}" dt="2022-11-13T14:26:36.674" v="408" actId="478"/>
          <ac:cxnSpMkLst>
            <pc:docMk/>
            <pc:sldMk cId="1463430039" sldId="307"/>
            <ac:cxnSpMk id="242" creationId="{00000000-0000-0000-0000-000000000000}"/>
          </ac:cxnSpMkLst>
        </pc:cxnChg>
        <pc:cxnChg chg="del">
          <ac:chgData name="Jakub Meduna" userId="36cc0507-00ca-4d86-a682-6c2c29a0c359" providerId="ADAL" clId="{1E728A06-E305-49D2-9F67-13BE96C17EC3}" dt="2022-11-13T14:26:36.674" v="408" actId="478"/>
          <ac:cxnSpMkLst>
            <pc:docMk/>
            <pc:sldMk cId="1463430039" sldId="307"/>
            <ac:cxnSpMk id="243" creationId="{00000000-0000-0000-0000-000000000000}"/>
          </ac:cxnSpMkLst>
        </pc:cxnChg>
      </pc:sldChg>
      <pc:sldChg chg="addSp delSp modSp add mod">
        <pc:chgData name="Jakub Meduna" userId="36cc0507-00ca-4d86-a682-6c2c29a0c359" providerId="ADAL" clId="{1E728A06-E305-49D2-9F67-13BE96C17EC3}" dt="2022-11-13T15:07:44.435" v="1229" actId="20577"/>
        <pc:sldMkLst>
          <pc:docMk/>
          <pc:sldMk cId="2067108460" sldId="308"/>
        </pc:sldMkLst>
        <pc:spChg chg="add del mod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18" creationId="{F79E0C86-49C5-66FA-3BAF-32F6C20757FA}"/>
          </ac:spMkLst>
        </pc:spChg>
        <pc:spChg chg="add del mod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20" creationId="{DEFAEA1B-BC80-C18A-C654-D345A45BBE29}"/>
          </ac:spMkLst>
        </pc:spChg>
        <pc:spChg chg="add del mod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22" creationId="{E69A43C1-F51F-4A17-F327-5B8885C020BF}"/>
          </ac:spMkLst>
        </pc:spChg>
        <pc:spChg chg="add del mod">
          <ac:chgData name="Jakub Meduna" userId="36cc0507-00ca-4d86-a682-6c2c29a0c359" providerId="ADAL" clId="{1E728A06-E305-49D2-9F67-13BE96C17EC3}" dt="2022-11-13T14:42:36.230" v="639" actId="478"/>
          <ac:spMkLst>
            <pc:docMk/>
            <pc:sldMk cId="2067108460" sldId="308"/>
            <ac:spMk id="24" creationId="{00E241B7-2783-3A2B-1198-B76F6146870F}"/>
          </ac:spMkLst>
        </pc:spChg>
        <pc:spChg chg="add del mod">
          <ac:chgData name="Jakub Meduna" userId="36cc0507-00ca-4d86-a682-6c2c29a0c359" providerId="ADAL" clId="{1E728A06-E305-49D2-9F67-13BE96C17EC3}" dt="2022-11-13T14:42:36.230" v="639" actId="478"/>
          <ac:spMkLst>
            <pc:docMk/>
            <pc:sldMk cId="2067108460" sldId="308"/>
            <ac:spMk id="26" creationId="{65D75357-63D7-E0F5-27EF-2F40ADBC34CD}"/>
          </ac:spMkLst>
        </pc:spChg>
        <pc:spChg chg="add del mod">
          <ac:chgData name="Jakub Meduna" userId="36cc0507-00ca-4d86-a682-6c2c29a0c359" providerId="ADAL" clId="{1E728A06-E305-49D2-9F67-13BE96C17EC3}" dt="2022-11-13T14:42:36.230" v="639" actId="478"/>
          <ac:spMkLst>
            <pc:docMk/>
            <pc:sldMk cId="2067108460" sldId="308"/>
            <ac:spMk id="28" creationId="{7D969983-C6B8-6EF9-1A9F-1584E49FC50E}"/>
          </ac:spMkLst>
        </pc:spChg>
        <pc:spChg chg="add del mod">
          <ac:chgData name="Jakub Meduna" userId="36cc0507-00ca-4d86-a682-6c2c29a0c359" providerId="ADAL" clId="{1E728A06-E305-49D2-9F67-13BE96C17EC3}" dt="2022-11-13T14:42:41.509" v="642" actId="478"/>
          <ac:spMkLst>
            <pc:docMk/>
            <pc:sldMk cId="2067108460" sldId="308"/>
            <ac:spMk id="30" creationId="{F2601058-BE63-DE86-E98A-719EF9476EBD}"/>
          </ac:spMkLst>
        </pc:spChg>
        <pc:spChg chg="add mod">
          <ac:chgData name="Jakub Meduna" userId="36cc0507-00ca-4d86-a682-6c2c29a0c359" providerId="ADAL" clId="{1E728A06-E305-49D2-9F67-13BE96C17EC3}" dt="2022-11-13T15:07:42.036" v="1227" actId="20577"/>
          <ac:spMkLst>
            <pc:docMk/>
            <pc:sldMk cId="2067108460" sldId="308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07:44.435" v="1229" actId="20577"/>
          <ac:spMkLst>
            <pc:docMk/>
            <pc:sldMk cId="2067108460" sldId="308"/>
            <ac:spMk id="233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0.063" v="637" actId="478"/>
          <ac:spMkLst>
            <pc:docMk/>
            <pc:sldMk cId="2067108460" sldId="308"/>
            <ac:spMk id="235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236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0.063" v="637" actId="478"/>
          <ac:spMkLst>
            <pc:docMk/>
            <pc:sldMk cId="2067108460" sldId="308"/>
            <ac:spMk id="237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238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0.063" v="637" actId="478"/>
          <ac:spMkLst>
            <pc:docMk/>
            <pc:sldMk cId="2067108460" sldId="308"/>
            <ac:spMk id="239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4:42:32.875" v="638" actId="478"/>
          <ac:spMkLst>
            <pc:docMk/>
            <pc:sldMk cId="2067108460" sldId="308"/>
            <ac:spMk id="240" creationId="{00000000-0000-0000-0000-000000000000}"/>
          </ac:spMkLst>
        </pc:spChg>
        <pc:grpChg chg="del">
          <ac:chgData name="Jakub Meduna" userId="36cc0507-00ca-4d86-a682-6c2c29a0c359" providerId="ADAL" clId="{1E728A06-E305-49D2-9F67-13BE96C17EC3}" dt="2022-11-13T14:42:30.063" v="637" actId="478"/>
          <ac:grpSpMkLst>
            <pc:docMk/>
            <pc:sldMk cId="2067108460" sldId="308"/>
            <ac:grpSpMk id="2" creationId="{78E8BA8A-2A4C-2E55-3391-5A2F2AC3933E}"/>
          </ac:grpSpMkLst>
        </pc:grpChg>
        <pc:grpChg chg="del">
          <ac:chgData name="Jakub Meduna" userId="36cc0507-00ca-4d86-a682-6c2c29a0c359" providerId="ADAL" clId="{1E728A06-E305-49D2-9F67-13BE96C17EC3}" dt="2022-11-13T14:42:30.063" v="637" actId="478"/>
          <ac:grpSpMkLst>
            <pc:docMk/>
            <pc:sldMk cId="2067108460" sldId="308"/>
            <ac:grpSpMk id="6" creationId="{3CD063F3-39BB-A40E-4D1E-78C7C4A6483E}"/>
          </ac:grpSpMkLst>
        </pc:grpChg>
        <pc:grpChg chg="del">
          <ac:chgData name="Jakub Meduna" userId="36cc0507-00ca-4d86-a682-6c2c29a0c359" providerId="ADAL" clId="{1E728A06-E305-49D2-9F67-13BE96C17EC3}" dt="2022-11-13T14:42:30.063" v="637" actId="478"/>
          <ac:grpSpMkLst>
            <pc:docMk/>
            <pc:sldMk cId="2067108460" sldId="308"/>
            <ac:grpSpMk id="12" creationId="{98DA7F1D-DD52-8353-DA69-46212BD969F8}"/>
          </ac:grpSpMkLst>
        </pc:grpChg>
        <pc:grpChg chg="del">
          <ac:chgData name="Jakub Meduna" userId="36cc0507-00ca-4d86-a682-6c2c29a0c359" providerId="ADAL" clId="{1E728A06-E305-49D2-9F67-13BE96C17EC3}" dt="2022-11-13T14:42:30.063" v="637" actId="478"/>
          <ac:grpSpMkLst>
            <pc:docMk/>
            <pc:sldMk cId="2067108460" sldId="308"/>
            <ac:grpSpMk id="248" creationId="{00000000-0000-0000-0000-000000000000}"/>
          </ac:grpSpMkLst>
        </pc:grpChg>
        <pc:grpChg chg="del">
          <ac:chgData name="Jakub Meduna" userId="36cc0507-00ca-4d86-a682-6c2c29a0c359" providerId="ADAL" clId="{1E728A06-E305-49D2-9F67-13BE96C17EC3}" dt="2022-11-13T14:42:30.063" v="637" actId="478"/>
          <ac:grpSpMkLst>
            <pc:docMk/>
            <pc:sldMk cId="2067108460" sldId="308"/>
            <ac:grpSpMk id="252" creationId="{00000000-0000-0000-0000-000000000000}"/>
          </ac:grpSpMkLst>
        </pc:grpChg>
        <pc:cxnChg chg="del">
          <ac:chgData name="Jakub Meduna" userId="36cc0507-00ca-4d86-a682-6c2c29a0c359" providerId="ADAL" clId="{1E728A06-E305-49D2-9F67-13BE96C17EC3}" dt="2022-11-13T14:42:30.063" v="637" actId="478"/>
          <ac:cxnSpMkLst>
            <pc:docMk/>
            <pc:sldMk cId="2067108460" sldId="308"/>
            <ac:cxnSpMk id="241" creationId="{00000000-0000-0000-0000-000000000000}"/>
          </ac:cxnSpMkLst>
        </pc:cxnChg>
        <pc:cxnChg chg="del">
          <ac:chgData name="Jakub Meduna" userId="36cc0507-00ca-4d86-a682-6c2c29a0c359" providerId="ADAL" clId="{1E728A06-E305-49D2-9F67-13BE96C17EC3}" dt="2022-11-13T14:42:30.063" v="637" actId="478"/>
          <ac:cxnSpMkLst>
            <pc:docMk/>
            <pc:sldMk cId="2067108460" sldId="308"/>
            <ac:cxnSpMk id="242" creationId="{00000000-0000-0000-0000-000000000000}"/>
          </ac:cxnSpMkLst>
        </pc:cxnChg>
        <pc:cxnChg chg="del">
          <ac:chgData name="Jakub Meduna" userId="36cc0507-00ca-4d86-a682-6c2c29a0c359" providerId="ADAL" clId="{1E728A06-E305-49D2-9F67-13BE96C17EC3}" dt="2022-11-13T14:42:30.063" v="637" actId="478"/>
          <ac:cxnSpMkLst>
            <pc:docMk/>
            <pc:sldMk cId="2067108460" sldId="308"/>
            <ac:cxnSpMk id="243" creationId="{00000000-0000-0000-0000-000000000000}"/>
          </ac:cxnSpMkLst>
        </pc:cxnChg>
      </pc:sldChg>
      <pc:sldChg chg="modSp add mod">
        <pc:chgData name="Jakub Meduna" userId="36cc0507-00ca-4d86-a682-6c2c29a0c359" providerId="ADAL" clId="{1E728A06-E305-49D2-9F67-13BE96C17EC3}" dt="2022-11-14T18:58:21.674" v="2195" actId="20577"/>
        <pc:sldMkLst>
          <pc:docMk/>
          <pc:sldMk cId="1107925821" sldId="309"/>
        </pc:sldMkLst>
        <pc:spChg chg="mod">
          <ac:chgData name="Jakub Meduna" userId="36cc0507-00ca-4d86-a682-6c2c29a0c359" providerId="ADAL" clId="{1E728A06-E305-49D2-9F67-13BE96C17EC3}" dt="2022-11-14T18:58:21.674" v="2195" actId="20577"/>
          <ac:spMkLst>
            <pc:docMk/>
            <pc:sldMk cId="1107925821" sldId="309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23:23.216" v="1253" actId="20577"/>
          <ac:spMkLst>
            <pc:docMk/>
            <pc:sldMk cId="1107925821" sldId="309"/>
            <ac:spMk id="233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14T19:09:30.744" v="2355" actId="20577"/>
        <pc:sldMkLst>
          <pc:docMk/>
          <pc:sldMk cId="2003689677" sldId="310"/>
        </pc:sldMkLst>
        <pc:spChg chg="mod">
          <ac:chgData name="Jakub Meduna" userId="36cc0507-00ca-4d86-a682-6c2c29a0c359" providerId="ADAL" clId="{1E728A06-E305-49D2-9F67-13BE96C17EC3}" dt="2022-11-14T19:09:30.744" v="2355" actId="20577"/>
          <ac:spMkLst>
            <pc:docMk/>
            <pc:sldMk cId="2003689677" sldId="310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23:32.785" v="1271" actId="20577"/>
          <ac:spMkLst>
            <pc:docMk/>
            <pc:sldMk cId="2003689677" sldId="310"/>
            <ac:spMk id="233" creationId="{00000000-0000-0000-0000-000000000000}"/>
          </ac:spMkLst>
        </pc:spChg>
      </pc:sldChg>
      <pc:sldChg chg="add del">
        <pc:chgData name="Jakub Meduna" userId="36cc0507-00ca-4d86-a682-6c2c29a0c359" providerId="ADAL" clId="{1E728A06-E305-49D2-9F67-13BE96C17EC3}" dt="2022-11-13T15:26:57.002" v="1274" actId="47"/>
        <pc:sldMkLst>
          <pc:docMk/>
          <pc:sldMk cId="369444416" sldId="311"/>
        </pc:sldMkLst>
      </pc:sldChg>
      <pc:sldChg chg="addSp delSp modSp add mod">
        <pc:chgData name="Jakub Meduna" userId="36cc0507-00ca-4d86-a682-6c2c29a0c359" providerId="ADAL" clId="{1E728A06-E305-49D2-9F67-13BE96C17EC3}" dt="2022-11-14T19:14:46.886" v="2369" actId="478"/>
        <pc:sldMkLst>
          <pc:docMk/>
          <pc:sldMk cId="810936135" sldId="312"/>
        </pc:sldMkLst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3" creationId="{8DB60CC4-D02B-2AC5-40BF-F5D921001B51}"/>
          </ac:spMkLst>
        </pc:spChg>
        <pc:spChg chg="add del mod">
          <ac:chgData name="Jakub Meduna" userId="36cc0507-00ca-4d86-a682-6c2c29a0c359" providerId="ADAL" clId="{1E728A06-E305-49D2-9F67-13BE96C17EC3}" dt="2022-11-13T15:27:18.288" v="1286" actId="478"/>
          <ac:spMkLst>
            <pc:docMk/>
            <pc:sldMk cId="810936135" sldId="312"/>
            <ac:spMk id="3" creationId="{CFC88F93-E399-258A-5ECC-3DB55E3A3F8A}"/>
          </ac:spMkLst>
        </pc:spChg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4" creationId="{26FDBF66-F5B9-FF3A-40CD-99B2A00ECCC2}"/>
          </ac:spMkLst>
        </pc:spChg>
        <pc:spChg chg="add del mod">
          <ac:chgData name="Jakub Meduna" userId="36cc0507-00ca-4d86-a682-6c2c29a0c359" providerId="ADAL" clId="{1E728A06-E305-49D2-9F67-13BE96C17EC3}" dt="2022-11-13T15:27:19.089" v="1287" actId="478"/>
          <ac:spMkLst>
            <pc:docMk/>
            <pc:sldMk cId="810936135" sldId="312"/>
            <ac:spMk id="5" creationId="{274363B8-4261-3696-4B4F-7FD457E18B98}"/>
          </ac:spMkLst>
        </pc:spChg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5" creationId="{81697DB9-4ED6-DFE7-8496-5D419FA31819}"/>
          </ac:spMkLst>
        </pc:spChg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6" creationId="{D0BDBD5B-5593-CDC7-F2F5-2BB6CEB0316D}"/>
          </ac:spMkLst>
        </pc:spChg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7" creationId="{40F52DA6-C579-85AC-3386-41E7C4B9ED6B}"/>
          </ac:spMkLst>
        </pc:spChg>
        <pc:spChg chg="mod">
          <ac:chgData name="Jakub Meduna" userId="36cc0507-00ca-4d86-a682-6c2c29a0c359" providerId="ADAL" clId="{1E728A06-E305-49D2-9F67-13BE96C17EC3}" dt="2022-11-14T19:12:50.915" v="2359" actId="108"/>
          <ac:spMkLst>
            <pc:docMk/>
            <pc:sldMk cId="810936135" sldId="312"/>
            <ac:spMk id="8" creationId="{860722F9-F911-0338-A124-2CD2CED87526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0" creationId="{D2E83074-23C5-F1DA-9393-C55273477036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1" creationId="{56A784C1-DB1C-BE60-35E9-4AF60909B9FB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2" creationId="{E297FB0A-0830-0B9A-48E9-67DBF0CE2B92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3" creationId="{3F091E28-391E-16C9-C4DB-714C598053F5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4" creationId="{EC34A1A3-2285-A09E-ED8E-050AD1658889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5" creationId="{943D368A-179E-5F47-A7E3-1D4FEC91F8F8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6" creationId="{C6E946A5-D56C-7A29-5DAC-197E22D5EB71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7" creationId="{47514FA8-D89C-19BA-C321-146A718E464B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8" creationId="{BEF212FF-697E-1269-2131-4F8CF977EA21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19" creationId="{16DF0021-64A1-2F30-B342-8B073F3C1D4D}"/>
          </ac:spMkLst>
        </pc:spChg>
        <pc:spChg chg="mod">
          <ac:chgData name="Jakub Meduna" userId="36cc0507-00ca-4d86-a682-6c2c29a0c359" providerId="ADAL" clId="{1E728A06-E305-49D2-9F67-13BE96C17EC3}" dt="2022-11-14T19:14:37.427" v="2366" actId="108"/>
          <ac:spMkLst>
            <pc:docMk/>
            <pc:sldMk cId="810936135" sldId="312"/>
            <ac:spMk id="20" creationId="{A3B8DA7E-4DF0-CCA1-1A77-D7125B935C23}"/>
          </ac:spMkLst>
        </pc:spChg>
        <pc:spChg chg="mod">
          <ac:chgData name="Jakub Meduna" userId="36cc0507-00ca-4d86-a682-6c2c29a0c359" providerId="ADAL" clId="{1E728A06-E305-49D2-9F67-13BE96C17EC3}" dt="2022-11-13T15:28:45.216" v="1340" actId="20577"/>
          <ac:spMkLst>
            <pc:docMk/>
            <pc:sldMk cId="810936135" sldId="312"/>
            <ac:spMk id="233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7:44:31.211" v="1786" actId="1076"/>
          <ac:spMkLst>
            <pc:docMk/>
            <pc:sldMk cId="810936135" sldId="312"/>
            <ac:spMk id="235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7:44:31.211" v="1786" actId="1076"/>
          <ac:spMkLst>
            <pc:docMk/>
            <pc:sldMk cId="810936135" sldId="312"/>
            <ac:spMk id="236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5:27:16.311" v="1285" actId="478"/>
          <ac:spMkLst>
            <pc:docMk/>
            <pc:sldMk cId="810936135" sldId="312"/>
            <ac:spMk id="237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5:27:16.311" v="1285" actId="478"/>
          <ac:spMkLst>
            <pc:docMk/>
            <pc:sldMk cId="810936135" sldId="312"/>
            <ac:spMk id="238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7:44:23.140" v="1785" actId="1076"/>
          <ac:spMkLst>
            <pc:docMk/>
            <pc:sldMk cId="810936135" sldId="312"/>
            <ac:spMk id="239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7:44:33.882" v="1787" actId="14100"/>
          <ac:spMkLst>
            <pc:docMk/>
            <pc:sldMk cId="810936135" sldId="312"/>
            <ac:spMk id="240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4T19:12:58.743" v="2361" actId="478"/>
          <ac:spMkLst>
            <pc:docMk/>
            <pc:sldMk cId="810936135" sldId="312"/>
            <ac:spMk id="244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4T19:14:46.886" v="2369" actId="478"/>
          <ac:spMkLst>
            <pc:docMk/>
            <pc:sldMk cId="810936135" sldId="312"/>
            <ac:spMk id="245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5:27:16.311" v="1285" actId="478"/>
          <ac:spMkLst>
            <pc:docMk/>
            <pc:sldMk cId="810936135" sldId="312"/>
            <ac:spMk id="246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13T15:27:16.311" v="1285" actId="478"/>
          <ac:spMkLst>
            <pc:docMk/>
            <pc:sldMk cId="810936135" sldId="312"/>
            <ac:spMk id="247" creationId="{00000000-0000-0000-0000-000000000000}"/>
          </ac:spMkLst>
        </pc:spChg>
        <pc:grpChg chg="add mod">
          <ac:chgData name="Jakub Meduna" userId="36cc0507-00ca-4d86-a682-6c2c29a0c359" providerId="ADAL" clId="{1E728A06-E305-49D2-9F67-13BE96C17EC3}" dt="2022-11-14T19:12:57.276" v="2360" actId="1076"/>
          <ac:grpSpMkLst>
            <pc:docMk/>
            <pc:sldMk cId="810936135" sldId="312"/>
            <ac:grpSpMk id="2" creationId="{69365A8E-F0F6-1B81-1D72-B1EF53508D5F}"/>
          </ac:grpSpMkLst>
        </pc:grpChg>
        <pc:grpChg chg="add mod">
          <ac:chgData name="Jakub Meduna" userId="36cc0507-00ca-4d86-a682-6c2c29a0c359" providerId="ADAL" clId="{1E728A06-E305-49D2-9F67-13BE96C17EC3}" dt="2022-11-14T19:14:45.266" v="2368" actId="1076"/>
          <ac:grpSpMkLst>
            <pc:docMk/>
            <pc:sldMk cId="810936135" sldId="312"/>
            <ac:grpSpMk id="9" creationId="{8758C698-280C-F856-0306-13AA0FECBDDC}"/>
          </ac:grpSpMkLst>
        </pc:grpChg>
        <pc:grpChg chg="mod">
          <ac:chgData name="Jakub Meduna" userId="36cc0507-00ca-4d86-a682-6c2c29a0c359" providerId="ADAL" clId="{1E728A06-E305-49D2-9F67-13BE96C17EC3}" dt="2022-11-13T17:44:31.211" v="1786" actId="1076"/>
          <ac:grpSpMkLst>
            <pc:docMk/>
            <pc:sldMk cId="810936135" sldId="312"/>
            <ac:grpSpMk id="248" creationId="{00000000-0000-0000-0000-000000000000}"/>
          </ac:grpSpMkLst>
        </pc:grpChg>
        <pc:grpChg chg="mod">
          <ac:chgData name="Jakub Meduna" userId="36cc0507-00ca-4d86-a682-6c2c29a0c359" providerId="ADAL" clId="{1E728A06-E305-49D2-9F67-13BE96C17EC3}" dt="2022-11-13T17:44:23.140" v="1785" actId="1076"/>
          <ac:grpSpMkLst>
            <pc:docMk/>
            <pc:sldMk cId="810936135" sldId="312"/>
            <ac:grpSpMk id="252" creationId="{00000000-0000-0000-0000-000000000000}"/>
          </ac:grpSpMkLst>
        </pc:grpChg>
        <pc:cxnChg chg="mod">
          <ac:chgData name="Jakub Meduna" userId="36cc0507-00ca-4d86-a682-6c2c29a0c359" providerId="ADAL" clId="{1E728A06-E305-49D2-9F67-13BE96C17EC3}" dt="2022-11-13T17:44:31.211" v="1786" actId="1076"/>
          <ac:cxnSpMkLst>
            <pc:docMk/>
            <pc:sldMk cId="810936135" sldId="312"/>
            <ac:cxnSpMk id="241" creationId="{00000000-0000-0000-0000-000000000000}"/>
          </ac:cxnSpMkLst>
        </pc:cxnChg>
        <pc:cxnChg chg="del">
          <ac:chgData name="Jakub Meduna" userId="36cc0507-00ca-4d86-a682-6c2c29a0c359" providerId="ADAL" clId="{1E728A06-E305-49D2-9F67-13BE96C17EC3}" dt="2022-11-13T15:27:16.311" v="1285" actId="478"/>
          <ac:cxnSpMkLst>
            <pc:docMk/>
            <pc:sldMk cId="810936135" sldId="312"/>
            <ac:cxnSpMk id="242" creationId="{00000000-0000-0000-0000-000000000000}"/>
          </ac:cxnSpMkLst>
        </pc:cxnChg>
        <pc:cxnChg chg="mod">
          <ac:chgData name="Jakub Meduna" userId="36cc0507-00ca-4d86-a682-6c2c29a0c359" providerId="ADAL" clId="{1E728A06-E305-49D2-9F67-13BE96C17EC3}" dt="2022-11-13T17:44:23.140" v="1785" actId="1076"/>
          <ac:cxnSpMkLst>
            <pc:docMk/>
            <pc:sldMk cId="810936135" sldId="312"/>
            <ac:cxnSpMk id="243" creationId="{00000000-0000-0000-0000-000000000000}"/>
          </ac:cxnSpMkLst>
        </pc:cxnChg>
      </pc:sldChg>
      <pc:sldChg chg="modSp add mod">
        <pc:chgData name="Jakub Meduna" userId="36cc0507-00ca-4d86-a682-6c2c29a0c359" providerId="ADAL" clId="{1E728A06-E305-49D2-9F67-13BE96C17EC3}" dt="2022-11-13T17:26:01.924" v="1508" actId="20577"/>
        <pc:sldMkLst>
          <pc:docMk/>
          <pc:sldMk cId="807374266" sldId="313"/>
        </pc:sldMkLst>
        <pc:spChg chg="mod">
          <ac:chgData name="Jakub Meduna" userId="36cc0507-00ca-4d86-a682-6c2c29a0c359" providerId="ADAL" clId="{1E728A06-E305-49D2-9F67-13BE96C17EC3}" dt="2022-11-13T17:26:01.924" v="1508" actId="20577"/>
          <ac:spMkLst>
            <pc:docMk/>
            <pc:sldMk cId="807374266" sldId="313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31:29.792" v="1399" actId="20577"/>
          <ac:spMkLst>
            <pc:docMk/>
            <pc:sldMk cId="807374266" sldId="313"/>
            <ac:spMk id="233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13T17:30:05.926" v="1669" actId="20577"/>
        <pc:sldMkLst>
          <pc:docMk/>
          <pc:sldMk cId="332834428" sldId="314"/>
        </pc:sldMkLst>
        <pc:spChg chg="mod">
          <ac:chgData name="Jakub Meduna" userId="36cc0507-00ca-4d86-a682-6c2c29a0c359" providerId="ADAL" clId="{1E728A06-E305-49D2-9F67-13BE96C17EC3}" dt="2022-11-13T17:30:05.926" v="1669" actId="20577"/>
          <ac:spMkLst>
            <pc:docMk/>
            <pc:sldMk cId="332834428" sldId="314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31:36.639" v="1410" actId="20577"/>
          <ac:spMkLst>
            <pc:docMk/>
            <pc:sldMk cId="332834428" sldId="314"/>
            <ac:spMk id="233" creationId="{00000000-0000-0000-0000-000000000000}"/>
          </ac:spMkLst>
        </pc:spChg>
      </pc:sldChg>
      <pc:sldChg chg="addSp delSp modSp add mod">
        <pc:chgData name="Jakub Meduna" userId="36cc0507-00ca-4d86-a682-6c2c29a0c359" providerId="ADAL" clId="{1E728A06-E305-49D2-9F67-13BE96C17EC3}" dt="2022-11-13T17:38:39.284" v="1748" actId="478"/>
        <pc:sldMkLst>
          <pc:docMk/>
          <pc:sldMk cId="514456187" sldId="315"/>
        </pc:sldMkLst>
        <pc:spChg chg="add del mod">
          <ac:chgData name="Jakub Meduna" userId="36cc0507-00ca-4d86-a682-6c2c29a0c359" providerId="ADAL" clId="{1E728A06-E305-49D2-9F67-13BE96C17EC3}" dt="2022-11-13T17:35:43.508" v="1695" actId="767"/>
          <ac:spMkLst>
            <pc:docMk/>
            <pc:sldMk cId="514456187" sldId="315"/>
            <ac:spMk id="2" creationId="{C1E5D977-F461-31EF-0E26-EB8FE3E6145A}"/>
          </ac:spMkLst>
        </pc:spChg>
        <pc:spChg chg="add del">
          <ac:chgData name="Jakub Meduna" userId="36cc0507-00ca-4d86-a682-6c2c29a0c359" providerId="ADAL" clId="{1E728A06-E305-49D2-9F67-13BE96C17EC3}" dt="2022-11-13T17:35:37.308" v="1690"/>
          <ac:spMkLst>
            <pc:docMk/>
            <pc:sldMk cId="514456187" sldId="315"/>
            <ac:spMk id="3" creationId="{24FCCED7-DC08-DF14-A49A-BD3D3CB2AAC5}"/>
          </ac:spMkLst>
        </pc:spChg>
        <pc:spChg chg="add del">
          <ac:chgData name="Jakub Meduna" userId="36cc0507-00ca-4d86-a682-6c2c29a0c359" providerId="ADAL" clId="{1E728A06-E305-49D2-9F67-13BE96C17EC3}" dt="2022-11-13T17:35:43.350" v="1692"/>
          <ac:spMkLst>
            <pc:docMk/>
            <pc:sldMk cId="514456187" sldId="315"/>
            <ac:spMk id="4" creationId="{AAC69C89-8C48-72F9-4E7B-7F3169B4FE61}"/>
          </ac:spMkLst>
        </pc:spChg>
        <pc:spChg chg="add del mod">
          <ac:chgData name="Jakub Meduna" userId="36cc0507-00ca-4d86-a682-6c2c29a0c359" providerId="ADAL" clId="{1E728A06-E305-49D2-9F67-13BE96C17EC3}" dt="2022-11-13T17:36:00.757" v="1704" actId="767"/>
          <ac:spMkLst>
            <pc:docMk/>
            <pc:sldMk cId="514456187" sldId="315"/>
            <ac:spMk id="5" creationId="{097F8D0B-539F-643D-1410-5ACDC41000E2}"/>
          </ac:spMkLst>
        </pc:spChg>
        <pc:spChg chg="add del mod">
          <ac:chgData name="Jakub Meduna" userId="36cc0507-00ca-4d86-a682-6c2c29a0c359" providerId="ADAL" clId="{1E728A06-E305-49D2-9F67-13BE96C17EC3}" dt="2022-11-13T17:35:59.956" v="1703"/>
          <ac:spMkLst>
            <pc:docMk/>
            <pc:sldMk cId="514456187" sldId="315"/>
            <ac:spMk id="6" creationId="{9DD638B4-AE21-9A89-0513-402E5638DE39}"/>
          </ac:spMkLst>
        </pc:spChg>
        <pc:spChg chg="add del mod">
          <ac:chgData name="Jakub Meduna" userId="36cc0507-00ca-4d86-a682-6c2c29a0c359" providerId="ADAL" clId="{1E728A06-E305-49D2-9F67-13BE96C17EC3}" dt="2022-11-13T17:38:39.284" v="1748" actId="478"/>
          <ac:spMkLst>
            <pc:docMk/>
            <pc:sldMk cId="514456187" sldId="315"/>
            <ac:spMk id="7" creationId="{F9C50B25-A8AD-F891-80A1-C7E817A8B225}"/>
          </ac:spMkLst>
        </pc:spChg>
        <pc:spChg chg="add del mod">
          <ac:chgData name="Jakub Meduna" userId="36cc0507-00ca-4d86-a682-6c2c29a0c359" providerId="ADAL" clId="{1E728A06-E305-49D2-9F67-13BE96C17EC3}" dt="2022-11-13T17:36:20.917" v="1713"/>
          <ac:spMkLst>
            <pc:docMk/>
            <pc:sldMk cId="514456187" sldId="315"/>
            <ac:spMk id="8" creationId="{B0A0BBF8-4B28-D0BB-3ECD-6B835CF0868D}"/>
          </ac:spMkLst>
        </pc:spChg>
        <pc:spChg chg="add del mod">
          <ac:chgData name="Jakub Meduna" userId="36cc0507-00ca-4d86-a682-6c2c29a0c359" providerId="ADAL" clId="{1E728A06-E305-49D2-9F67-13BE96C17EC3}" dt="2022-11-13T17:37:55.221" v="1725"/>
          <ac:spMkLst>
            <pc:docMk/>
            <pc:sldMk cId="514456187" sldId="315"/>
            <ac:spMk id="9" creationId="{B7B01899-390B-B1D6-E7AE-31C3318959E6}"/>
          </ac:spMkLst>
        </pc:spChg>
        <pc:spChg chg="mod">
          <ac:chgData name="Jakub Meduna" userId="36cc0507-00ca-4d86-a682-6c2c29a0c359" providerId="ADAL" clId="{1E728A06-E305-49D2-9F67-13BE96C17EC3}" dt="2022-11-13T17:35:03.918" v="1685" actId="1076"/>
          <ac:spMkLst>
            <pc:docMk/>
            <pc:sldMk cId="514456187" sldId="315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31:46.400" v="1423" actId="20577"/>
          <ac:spMkLst>
            <pc:docMk/>
            <pc:sldMk cId="514456187" sldId="315"/>
            <ac:spMk id="233" creationId="{00000000-0000-0000-0000-000000000000}"/>
          </ac:spMkLst>
        </pc:spChg>
        <pc:picChg chg="add del">
          <ac:chgData name="Jakub Meduna" userId="36cc0507-00ca-4d86-a682-6c2c29a0c359" providerId="ADAL" clId="{1E728A06-E305-49D2-9F67-13BE96C17EC3}" dt="2022-11-13T17:35:37.308" v="1690"/>
          <ac:picMkLst>
            <pc:docMk/>
            <pc:sldMk cId="514456187" sldId="315"/>
            <ac:picMk id="1026" creationId="{8D723615-93A6-07D4-910B-B6E129639CC7}"/>
          </ac:picMkLst>
        </pc:picChg>
        <pc:picChg chg="add del">
          <ac:chgData name="Jakub Meduna" userId="36cc0507-00ca-4d86-a682-6c2c29a0c359" providerId="ADAL" clId="{1E728A06-E305-49D2-9F67-13BE96C17EC3}" dt="2022-11-13T17:35:37.308" v="1690"/>
          <ac:picMkLst>
            <pc:docMk/>
            <pc:sldMk cId="514456187" sldId="315"/>
            <ac:picMk id="1027" creationId="{7A5235C8-343A-6913-2D05-F9414C32DE4C}"/>
          </ac:picMkLst>
        </pc:picChg>
        <pc:picChg chg="add del">
          <ac:chgData name="Jakub Meduna" userId="36cc0507-00ca-4d86-a682-6c2c29a0c359" providerId="ADAL" clId="{1E728A06-E305-49D2-9F67-13BE96C17EC3}" dt="2022-11-13T17:35:43.350" v="1692"/>
          <ac:picMkLst>
            <pc:docMk/>
            <pc:sldMk cId="514456187" sldId="315"/>
            <ac:picMk id="1029" creationId="{041F7D1E-5E15-0565-1036-A2B74841B8D7}"/>
          </ac:picMkLst>
        </pc:picChg>
        <pc:picChg chg="add del">
          <ac:chgData name="Jakub Meduna" userId="36cc0507-00ca-4d86-a682-6c2c29a0c359" providerId="ADAL" clId="{1E728A06-E305-49D2-9F67-13BE96C17EC3}" dt="2022-11-13T17:35:43.350" v="1692"/>
          <ac:picMkLst>
            <pc:docMk/>
            <pc:sldMk cId="514456187" sldId="315"/>
            <ac:picMk id="1030" creationId="{6198BA6B-4951-D3A4-8B33-7E6FF81C2CAF}"/>
          </ac:picMkLst>
        </pc:picChg>
        <pc:picChg chg="add del mod">
          <ac:chgData name="Jakub Meduna" userId="36cc0507-00ca-4d86-a682-6c2c29a0c359" providerId="ADAL" clId="{1E728A06-E305-49D2-9F67-13BE96C17EC3}" dt="2022-11-13T17:35:59.956" v="1703"/>
          <ac:picMkLst>
            <pc:docMk/>
            <pc:sldMk cId="514456187" sldId="315"/>
            <ac:picMk id="1032" creationId="{6269E780-865B-BFA4-D729-50D44915D8C0}"/>
          </ac:picMkLst>
        </pc:picChg>
        <pc:picChg chg="add del mod">
          <ac:chgData name="Jakub Meduna" userId="36cc0507-00ca-4d86-a682-6c2c29a0c359" providerId="ADAL" clId="{1E728A06-E305-49D2-9F67-13BE96C17EC3}" dt="2022-11-13T17:35:59.956" v="1703"/>
          <ac:picMkLst>
            <pc:docMk/>
            <pc:sldMk cId="514456187" sldId="315"/>
            <ac:picMk id="1033" creationId="{DD949470-8CEA-7104-A28C-2E902EC070CF}"/>
          </ac:picMkLst>
        </pc:picChg>
        <pc:picChg chg="add del mod">
          <ac:chgData name="Jakub Meduna" userId="36cc0507-00ca-4d86-a682-6c2c29a0c359" providerId="ADAL" clId="{1E728A06-E305-49D2-9F67-13BE96C17EC3}" dt="2022-11-13T17:36:20.917" v="1713"/>
          <ac:picMkLst>
            <pc:docMk/>
            <pc:sldMk cId="514456187" sldId="315"/>
            <ac:picMk id="1035" creationId="{2BEBB274-B410-956F-9DF7-2CE93A55A710}"/>
          </ac:picMkLst>
        </pc:picChg>
        <pc:picChg chg="add del mod">
          <ac:chgData name="Jakub Meduna" userId="36cc0507-00ca-4d86-a682-6c2c29a0c359" providerId="ADAL" clId="{1E728A06-E305-49D2-9F67-13BE96C17EC3}" dt="2022-11-13T17:36:20.917" v="1713"/>
          <ac:picMkLst>
            <pc:docMk/>
            <pc:sldMk cId="514456187" sldId="315"/>
            <ac:picMk id="1036" creationId="{E4030484-7B95-B1BB-0896-DCAC675FE5D9}"/>
          </ac:picMkLst>
        </pc:picChg>
      </pc:sldChg>
      <pc:sldChg chg="modSp add mod">
        <pc:chgData name="Jakub Meduna" userId="36cc0507-00ca-4d86-a682-6c2c29a0c359" providerId="ADAL" clId="{1E728A06-E305-49D2-9F67-13BE96C17EC3}" dt="2022-11-13T17:43:41.450" v="1784" actId="1076"/>
        <pc:sldMkLst>
          <pc:docMk/>
          <pc:sldMk cId="150267604" sldId="316"/>
        </pc:sldMkLst>
        <pc:spChg chg="mod">
          <ac:chgData name="Jakub Meduna" userId="36cc0507-00ca-4d86-a682-6c2c29a0c359" providerId="ADAL" clId="{1E728A06-E305-49D2-9F67-13BE96C17EC3}" dt="2022-11-13T17:43:41.450" v="1784" actId="1076"/>
          <ac:spMkLst>
            <pc:docMk/>
            <pc:sldMk cId="150267604" sldId="316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5:31:59.057" v="1455" actId="20577"/>
          <ac:spMkLst>
            <pc:docMk/>
            <pc:sldMk cId="150267604" sldId="316"/>
            <ac:spMk id="233" creationId="{00000000-0000-0000-0000-000000000000}"/>
          </ac:spMkLst>
        </pc:spChg>
      </pc:sldChg>
      <pc:sldChg chg="add del">
        <pc:chgData name="Jakub Meduna" userId="36cc0507-00ca-4d86-a682-6c2c29a0c359" providerId="ADAL" clId="{1E728A06-E305-49D2-9F67-13BE96C17EC3}" dt="2022-11-13T15:32:11.357" v="1457" actId="47"/>
        <pc:sldMkLst>
          <pc:docMk/>
          <pc:sldMk cId="3788622324" sldId="317"/>
        </pc:sldMkLst>
      </pc:sldChg>
      <pc:sldChg chg="modSp add mod">
        <pc:chgData name="Jakub Meduna" userId="36cc0507-00ca-4d86-a682-6c2c29a0c359" providerId="ADAL" clId="{1E728A06-E305-49D2-9F67-13BE96C17EC3}" dt="2022-11-13T15:32:46" v="1497" actId="20577"/>
        <pc:sldMkLst>
          <pc:docMk/>
          <pc:sldMk cId="4171303033" sldId="317"/>
        </pc:sldMkLst>
        <pc:spChg chg="mod">
          <ac:chgData name="Jakub Meduna" userId="36cc0507-00ca-4d86-a682-6c2c29a0c359" providerId="ADAL" clId="{1E728A06-E305-49D2-9F67-13BE96C17EC3}" dt="2022-11-13T15:32:33.796" v="1474" actId="20577"/>
          <ac:spMkLst>
            <pc:docMk/>
            <pc:sldMk cId="4171303033" sldId="317"/>
            <ac:spMk id="2152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3T15:32:46" v="1497" actId="20577"/>
          <ac:spMkLst>
            <pc:docMk/>
            <pc:sldMk cId="4171303033" sldId="317"/>
            <ac:spMk id="2153" creationId="{00000000-0000-0000-0000-000000000000}"/>
          </ac:spMkLst>
        </pc:spChg>
      </pc:sldChg>
      <pc:sldChg chg="delSp modSp add mod">
        <pc:chgData name="Jakub Meduna" userId="36cc0507-00ca-4d86-a682-6c2c29a0c359" providerId="ADAL" clId="{1E728A06-E305-49D2-9F67-13BE96C17EC3}" dt="2022-11-13T17:38:22.149" v="1747" actId="20577"/>
        <pc:sldMkLst>
          <pc:docMk/>
          <pc:sldMk cId="4138595845" sldId="318"/>
        </pc:sldMkLst>
        <pc:spChg chg="mod">
          <ac:chgData name="Jakub Meduna" userId="36cc0507-00ca-4d86-a682-6c2c29a0c359" providerId="ADAL" clId="{1E728A06-E305-49D2-9F67-13BE96C17EC3}" dt="2022-11-13T17:38:22.149" v="1747" actId="20577"/>
          <ac:spMkLst>
            <pc:docMk/>
            <pc:sldMk cId="4138595845" sldId="318"/>
            <ac:spMk id="7" creationId="{F9C50B25-A8AD-F891-80A1-C7E817A8B225}"/>
          </ac:spMkLst>
        </pc:spChg>
        <pc:spChg chg="del">
          <ac:chgData name="Jakub Meduna" userId="36cc0507-00ca-4d86-a682-6c2c29a0c359" providerId="ADAL" clId="{1E728A06-E305-49D2-9F67-13BE96C17EC3}" dt="2022-11-13T17:38:02.682" v="1727" actId="478"/>
          <ac:spMkLst>
            <pc:docMk/>
            <pc:sldMk cId="4138595845" sldId="318"/>
            <ac:spMk id="31" creationId="{AFC5B9F0-6390-8A64-782F-8E18218C419C}"/>
          </ac:spMkLst>
        </pc:spChg>
        <pc:spChg chg="mod">
          <ac:chgData name="Jakub Meduna" userId="36cc0507-00ca-4d86-a682-6c2c29a0c359" providerId="ADAL" clId="{1E728A06-E305-49D2-9F67-13BE96C17EC3}" dt="2022-11-13T17:38:07.123" v="1741" actId="20577"/>
          <ac:spMkLst>
            <pc:docMk/>
            <pc:sldMk cId="4138595845" sldId="318"/>
            <ac:spMk id="233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25T19:05:41.103" v="4335" actId="20577"/>
        <pc:sldMkLst>
          <pc:docMk/>
          <pc:sldMk cId="1940819573" sldId="319"/>
        </pc:sldMkLst>
        <pc:spChg chg="mod">
          <ac:chgData name="Jakub Meduna" userId="36cc0507-00ca-4d86-a682-6c2c29a0c359" providerId="ADAL" clId="{1E728A06-E305-49D2-9F67-13BE96C17EC3}" dt="2022-11-14T19:18:07.687" v="2397" actId="20577"/>
          <ac:spMkLst>
            <pc:docMk/>
            <pc:sldMk cId="1940819573" sldId="319"/>
            <ac:spMk id="2070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2:57.016" v="2443" actId="20577"/>
          <ac:spMkLst>
            <pc:docMk/>
            <pc:sldMk cId="1940819573" sldId="319"/>
            <ac:spMk id="2072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8:58:48.078" v="3935" actId="20577"/>
          <ac:spMkLst>
            <pc:docMk/>
            <pc:sldMk cId="1940819573" sldId="319"/>
            <ac:spMk id="2073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3:14.709" v="2462" actId="20577"/>
          <ac:spMkLst>
            <pc:docMk/>
            <pc:sldMk cId="1940819573" sldId="319"/>
            <ac:spMk id="207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8:59:52.365" v="3993" actId="20577"/>
          <ac:spMkLst>
            <pc:docMk/>
            <pc:sldMk cId="1940819573" sldId="319"/>
            <ac:spMk id="2075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2:45.286" v="2425" actId="20577"/>
          <ac:spMkLst>
            <pc:docMk/>
            <pc:sldMk cId="1940819573" sldId="319"/>
            <ac:spMk id="2076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8:58:06.557" v="3878" actId="20577"/>
          <ac:spMkLst>
            <pc:docMk/>
            <pc:sldMk cId="1940819573" sldId="319"/>
            <ac:spMk id="2077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5:03.095" v="2498" actId="20577"/>
          <ac:spMkLst>
            <pc:docMk/>
            <pc:sldMk cId="1940819573" sldId="319"/>
            <ac:spMk id="2078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04:02.285" v="4244" actId="1076"/>
          <ac:spMkLst>
            <pc:docMk/>
            <pc:sldMk cId="1940819573" sldId="319"/>
            <ac:spMk id="2079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5:07.989" v="2507" actId="20577"/>
          <ac:spMkLst>
            <pc:docMk/>
            <pc:sldMk cId="1940819573" sldId="319"/>
            <ac:spMk id="2080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05:41.103" v="4335" actId="20577"/>
          <ac:spMkLst>
            <pc:docMk/>
            <pc:sldMk cId="1940819573" sldId="319"/>
            <ac:spMk id="2081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24:59.189" v="2490" actId="20577"/>
          <ac:spMkLst>
            <pc:docMk/>
            <pc:sldMk cId="1940819573" sldId="319"/>
            <ac:spMk id="2082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01:21.490" v="4090" actId="20577"/>
          <ac:spMkLst>
            <pc:docMk/>
            <pc:sldMk cId="1940819573" sldId="319"/>
            <ac:spMk id="2083" creationId="{00000000-0000-0000-0000-000000000000}"/>
          </ac:spMkLst>
        </pc:spChg>
        <pc:cxnChg chg="mod">
          <ac:chgData name="Jakub Meduna" userId="36cc0507-00ca-4d86-a682-6c2c29a0c359" providerId="ADAL" clId="{1E728A06-E305-49D2-9F67-13BE96C17EC3}" dt="2022-11-25T19:01:30.639" v="4091" actId="1076"/>
          <ac:cxnSpMkLst>
            <pc:docMk/>
            <pc:sldMk cId="1940819573" sldId="319"/>
            <ac:cxnSpMk id="2084" creationId="{00000000-0000-0000-0000-000000000000}"/>
          </ac:cxnSpMkLst>
        </pc:cxnChg>
      </pc:sldChg>
      <pc:sldChg chg="modSp add mod">
        <pc:chgData name="Jakub Meduna" userId="36cc0507-00ca-4d86-a682-6c2c29a0c359" providerId="ADAL" clId="{1E728A06-E305-49D2-9F67-13BE96C17EC3}" dt="2022-11-25T19:18:29.636" v="4667" actId="108"/>
        <pc:sldMkLst>
          <pc:docMk/>
          <pc:sldMk cId="3156794386" sldId="320"/>
        </pc:sldMkLst>
        <pc:spChg chg="mod">
          <ac:chgData name="Jakub Meduna" userId="36cc0507-00ca-4d86-a682-6c2c29a0c359" providerId="ADAL" clId="{1E728A06-E305-49D2-9F67-13BE96C17EC3}" dt="2022-11-14T19:28:27.989" v="2560" actId="20577"/>
          <ac:spMkLst>
            <pc:docMk/>
            <pc:sldMk cId="3156794386" sldId="320"/>
            <ac:spMk id="1993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15:07.658" v="4651" actId="20577"/>
          <ac:spMkLst>
            <pc:docMk/>
            <pc:sldMk cId="3156794386" sldId="320"/>
            <ac:spMk id="199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18:29.636" v="4667" actId="108"/>
          <ac:spMkLst>
            <pc:docMk/>
            <pc:sldMk cId="3156794386" sldId="320"/>
            <ac:spMk id="1995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12:47.435" v="4352" actId="1076"/>
          <ac:spMkLst>
            <pc:docMk/>
            <pc:sldMk cId="3156794386" sldId="320"/>
            <ac:spMk id="1996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12:47.435" v="4352" actId="1076"/>
          <ac:spMkLst>
            <pc:docMk/>
            <pc:sldMk cId="3156794386" sldId="320"/>
            <ac:spMk id="1997" creationId="{00000000-0000-0000-0000-000000000000}"/>
          </ac:spMkLst>
        </pc:spChg>
      </pc:sldChg>
      <pc:sldChg chg="delSp modSp add mod">
        <pc:chgData name="Jakub Meduna" userId="36cc0507-00ca-4d86-a682-6c2c29a0c359" providerId="ADAL" clId="{1E728A06-E305-49D2-9F67-13BE96C17EC3}" dt="2022-11-14T19:32:42.928" v="2641" actId="1076"/>
        <pc:sldMkLst>
          <pc:docMk/>
          <pc:sldMk cId="2822693158" sldId="321"/>
        </pc:sldMkLst>
        <pc:spChg chg="mod">
          <ac:chgData name="Jakub Meduna" userId="36cc0507-00ca-4d86-a682-6c2c29a0c359" providerId="ADAL" clId="{1E728A06-E305-49D2-9F67-13BE96C17EC3}" dt="2022-11-14T19:32:42.928" v="2641" actId="1076"/>
          <ac:spMkLst>
            <pc:docMk/>
            <pc:sldMk cId="2822693158" sldId="321"/>
            <ac:spMk id="206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32:18.069" v="2638" actId="20577"/>
          <ac:spMkLst>
            <pc:docMk/>
            <pc:sldMk cId="2822693158" sldId="321"/>
            <ac:spMk id="207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14T19:32:32.598" v="2640" actId="478"/>
          <ac:spMkLst>
            <pc:docMk/>
            <pc:sldMk cId="2822693158" sldId="321"/>
            <ac:spMk id="208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14T19:33:13.701" v="2659" actId="20577"/>
        <pc:sldMkLst>
          <pc:docMk/>
          <pc:sldMk cId="2787534189" sldId="322"/>
        </pc:sldMkLst>
        <pc:spChg chg="mod">
          <ac:chgData name="Jakub Meduna" userId="36cc0507-00ca-4d86-a682-6c2c29a0c359" providerId="ADAL" clId="{1E728A06-E305-49D2-9F67-13BE96C17EC3}" dt="2022-11-14T19:33:13.701" v="2659" actId="20577"/>
          <ac:spMkLst>
            <pc:docMk/>
            <pc:sldMk cId="2787534189" sldId="322"/>
            <ac:spMk id="206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14T19:33:07.031" v="2643" actId="20577"/>
          <ac:spMkLst>
            <pc:docMk/>
            <pc:sldMk cId="2787534189" sldId="322"/>
            <ac:spMk id="207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26T10:26:22.754" v="5071" actId="20577"/>
        <pc:sldMkLst>
          <pc:docMk/>
          <pc:sldMk cId="3767712912" sldId="323"/>
        </pc:sldMkLst>
        <pc:spChg chg="mod">
          <ac:chgData name="Jakub Meduna" userId="36cc0507-00ca-4d86-a682-6c2c29a0c359" providerId="ADAL" clId="{1E728A06-E305-49D2-9F67-13BE96C17EC3}" dt="2022-11-14T19:34:02.805" v="2679" actId="20577"/>
          <ac:spMkLst>
            <pc:docMk/>
            <pc:sldMk cId="3767712912" sldId="323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6T10:26:22.754" v="5071" actId="20577"/>
          <ac:spMkLst>
            <pc:docMk/>
            <pc:sldMk cId="3767712912" sldId="323"/>
            <ac:spMk id="215" creationId="{00000000-0000-0000-0000-000000000000}"/>
          </ac:spMkLst>
        </pc:spChg>
      </pc:sldChg>
      <pc:sldChg chg="addSp delSp modSp add mod setBg">
        <pc:chgData name="Jakub Meduna" userId="36cc0507-00ca-4d86-a682-6c2c29a0c359" providerId="ADAL" clId="{1E728A06-E305-49D2-9F67-13BE96C17EC3}" dt="2022-11-22T19:26:41.019" v="2786" actId="20577"/>
        <pc:sldMkLst>
          <pc:docMk/>
          <pc:sldMk cId="3067133721" sldId="324"/>
        </pc:sldMkLst>
        <pc:spChg chg="mod">
          <ac:chgData name="Jakub Meduna" userId="36cc0507-00ca-4d86-a682-6c2c29a0c359" providerId="ADAL" clId="{1E728A06-E305-49D2-9F67-13BE96C17EC3}" dt="2022-11-22T19:26:41.019" v="2786" actId="20577"/>
          <ac:spMkLst>
            <pc:docMk/>
            <pc:sldMk cId="3067133721" sldId="324"/>
            <ac:spMk id="2113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2T19:20:28.734" v="2698" actId="20577"/>
          <ac:spMkLst>
            <pc:docMk/>
            <pc:sldMk cId="3067133721" sldId="324"/>
            <ac:spMk id="2114" creationId="{00000000-0000-0000-0000-000000000000}"/>
          </ac:spMkLst>
        </pc:spChg>
        <pc:picChg chg="add mod">
          <ac:chgData name="Jakub Meduna" userId="36cc0507-00ca-4d86-a682-6c2c29a0c359" providerId="ADAL" clId="{1E728A06-E305-49D2-9F67-13BE96C17EC3}" dt="2022-11-22T19:25:41.277" v="2707" actId="14100"/>
          <ac:picMkLst>
            <pc:docMk/>
            <pc:sldMk cId="3067133721" sldId="324"/>
            <ac:picMk id="3" creationId="{04FE454F-50AF-CC34-2DBA-AC5B7F56737E}"/>
          </ac:picMkLst>
        </pc:picChg>
        <pc:picChg chg="del mod">
          <ac:chgData name="Jakub Meduna" userId="36cc0507-00ca-4d86-a682-6c2c29a0c359" providerId="ADAL" clId="{1E728A06-E305-49D2-9F67-13BE96C17EC3}" dt="2022-11-22T19:24:02.546" v="2701" actId="478"/>
          <ac:picMkLst>
            <pc:docMk/>
            <pc:sldMk cId="3067133721" sldId="324"/>
            <ac:picMk id="2116" creationId="{00000000-0000-0000-0000-000000000000}"/>
          </ac:picMkLst>
        </pc:picChg>
      </pc:sldChg>
      <pc:sldChg chg="addSp delSp modSp add mod">
        <pc:chgData name="Jakub Meduna" userId="36cc0507-00ca-4d86-a682-6c2c29a0c359" providerId="ADAL" clId="{1E728A06-E305-49D2-9F67-13BE96C17EC3}" dt="2022-11-22T19:48:20.595" v="3287" actId="22"/>
        <pc:sldMkLst>
          <pc:docMk/>
          <pc:sldMk cId="1150513465" sldId="325"/>
        </pc:sldMkLst>
        <pc:spChg chg="add del">
          <ac:chgData name="Jakub Meduna" userId="36cc0507-00ca-4d86-a682-6c2c29a0c359" providerId="ADAL" clId="{1E728A06-E305-49D2-9F67-13BE96C17EC3}" dt="2022-11-22T19:48:20.595" v="3287" actId="22"/>
          <ac:spMkLst>
            <pc:docMk/>
            <pc:sldMk cId="1150513465" sldId="325"/>
            <ac:spMk id="3" creationId="{FD762C17-1525-AE64-865C-CD28677431D6}"/>
          </ac:spMkLst>
        </pc:spChg>
        <pc:spChg chg="mod">
          <ac:chgData name="Jakub Meduna" userId="36cc0507-00ca-4d86-a682-6c2c29a0c359" providerId="ADAL" clId="{1E728A06-E305-49D2-9F67-13BE96C17EC3}" dt="2022-11-22T19:30:10.576" v="2788"/>
          <ac:spMkLst>
            <pc:docMk/>
            <pc:sldMk cId="1150513465" sldId="325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2T19:43:37.736" v="3285" actId="20577"/>
          <ac:spMkLst>
            <pc:docMk/>
            <pc:sldMk cId="1150513465" sldId="325"/>
            <ac:spMk id="215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25T19:08:23.105" v="4336" actId="1076"/>
        <pc:sldMkLst>
          <pc:docMk/>
          <pc:sldMk cId="3225581262" sldId="326"/>
        </pc:sldMkLst>
        <pc:spChg chg="mod">
          <ac:chgData name="Jakub Meduna" userId="36cc0507-00ca-4d86-a682-6c2c29a0c359" providerId="ADAL" clId="{1E728A06-E305-49D2-9F67-13BE96C17EC3}" dt="2022-11-22T19:48:42.521" v="3313" actId="20577"/>
          <ac:spMkLst>
            <pc:docMk/>
            <pc:sldMk cId="3225581262" sldId="326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5T19:08:23.105" v="4336" actId="1076"/>
          <ac:spMkLst>
            <pc:docMk/>
            <pc:sldMk cId="3225581262" sldId="326"/>
            <ac:spMk id="215" creationId="{00000000-0000-0000-0000-000000000000}"/>
          </ac:spMkLst>
        </pc:spChg>
      </pc:sldChg>
      <pc:sldChg chg="addSp delSp modSp add mod ord">
        <pc:chgData name="Jakub Meduna" userId="36cc0507-00ca-4d86-a682-6c2c29a0c359" providerId="ADAL" clId="{1E728A06-E305-49D2-9F67-13BE96C17EC3}" dt="2022-11-25T18:44:52.476" v="3763" actId="14100"/>
        <pc:sldMkLst>
          <pc:docMk/>
          <pc:sldMk cId="3744566854" sldId="327"/>
        </pc:sldMkLst>
        <pc:spChg chg="add del mod">
          <ac:chgData name="Jakub Meduna" userId="36cc0507-00ca-4d86-a682-6c2c29a0c359" providerId="ADAL" clId="{1E728A06-E305-49D2-9F67-13BE96C17EC3}" dt="2022-11-25T18:44:41.743" v="3759" actId="478"/>
          <ac:spMkLst>
            <pc:docMk/>
            <pc:sldMk cId="3744566854" sldId="327"/>
            <ac:spMk id="5" creationId="{09D26678-C884-8C75-953C-BC7C9110A9A6}"/>
          </ac:spMkLst>
        </pc:spChg>
        <pc:spChg chg="del mod">
          <ac:chgData name="Jakub Meduna" userId="36cc0507-00ca-4d86-a682-6c2c29a0c359" providerId="ADAL" clId="{1E728A06-E305-49D2-9F67-13BE96C17EC3}" dt="2022-11-25T18:44:39.276" v="3758" actId="478"/>
          <ac:spMkLst>
            <pc:docMk/>
            <pc:sldMk cId="3744566854" sldId="327"/>
            <ac:spMk id="214" creationId="{00000000-0000-0000-0000-000000000000}"/>
          </ac:spMkLst>
        </pc:spChg>
        <pc:spChg chg="del mod">
          <ac:chgData name="Jakub Meduna" userId="36cc0507-00ca-4d86-a682-6c2c29a0c359" providerId="ADAL" clId="{1E728A06-E305-49D2-9F67-13BE96C17EC3}" dt="2022-11-25T18:44:43.390" v="3761" actId="478"/>
          <ac:spMkLst>
            <pc:docMk/>
            <pc:sldMk cId="3744566854" sldId="327"/>
            <ac:spMk id="215" creationId="{00000000-0000-0000-0000-000000000000}"/>
          </ac:spMkLst>
        </pc:spChg>
        <pc:picChg chg="add mod">
          <ac:chgData name="Jakub Meduna" userId="36cc0507-00ca-4d86-a682-6c2c29a0c359" providerId="ADAL" clId="{1E728A06-E305-49D2-9F67-13BE96C17EC3}" dt="2022-11-25T18:44:52.476" v="3763" actId="14100"/>
          <ac:picMkLst>
            <pc:docMk/>
            <pc:sldMk cId="3744566854" sldId="327"/>
            <ac:picMk id="3" creationId="{8EEF185A-A582-6A78-EB09-3E2FF909AF44}"/>
          </ac:picMkLst>
        </pc:picChg>
        <pc:cxnChg chg="del">
          <ac:chgData name="Jakub Meduna" userId="36cc0507-00ca-4d86-a682-6c2c29a0c359" providerId="ADAL" clId="{1E728A06-E305-49D2-9F67-13BE96C17EC3}" dt="2022-11-25T18:44:42.382" v="3760" actId="478"/>
          <ac:cxnSpMkLst>
            <pc:docMk/>
            <pc:sldMk cId="3744566854" sldId="327"/>
            <ac:cxnSpMk id="216" creationId="{00000000-0000-0000-0000-000000000000}"/>
          </ac:cxnSpMkLst>
        </pc:cxnChg>
      </pc:sldChg>
      <pc:sldChg chg="addSp delSp modSp add mod">
        <pc:chgData name="Jakub Meduna" userId="36cc0507-00ca-4d86-a682-6c2c29a0c359" providerId="ADAL" clId="{1E728A06-E305-49D2-9F67-13BE96C17EC3}" dt="2022-11-25T18:45:16.826" v="3774" actId="1076"/>
        <pc:sldMkLst>
          <pc:docMk/>
          <pc:sldMk cId="1709626655" sldId="328"/>
        </pc:sldMkLst>
        <pc:spChg chg="add del mod">
          <ac:chgData name="Jakub Meduna" userId="36cc0507-00ca-4d86-a682-6c2c29a0c359" providerId="ADAL" clId="{1E728A06-E305-49D2-9F67-13BE96C17EC3}" dt="2022-11-25T18:45:04.270" v="3769" actId="478"/>
          <ac:spMkLst>
            <pc:docMk/>
            <pc:sldMk cId="1709626655" sldId="328"/>
            <ac:spMk id="5" creationId="{FE063F97-7B8C-4E3D-FFF1-74FD4E4580DD}"/>
          </ac:spMkLst>
        </pc:spChg>
        <pc:spChg chg="del mod">
          <ac:chgData name="Jakub Meduna" userId="36cc0507-00ca-4d86-a682-6c2c29a0c359" providerId="ADAL" clId="{1E728A06-E305-49D2-9F67-13BE96C17EC3}" dt="2022-11-25T18:45:03.632" v="3768" actId="478"/>
          <ac:spMkLst>
            <pc:docMk/>
            <pc:sldMk cId="1709626655" sldId="328"/>
            <ac:spMk id="214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25T18:45:01.726" v="3766" actId="478"/>
          <ac:spMkLst>
            <pc:docMk/>
            <pc:sldMk cId="1709626655" sldId="328"/>
            <ac:spMk id="215" creationId="{00000000-0000-0000-0000-000000000000}"/>
          </ac:spMkLst>
        </pc:spChg>
        <pc:picChg chg="add mod">
          <ac:chgData name="Jakub Meduna" userId="36cc0507-00ca-4d86-a682-6c2c29a0c359" providerId="ADAL" clId="{1E728A06-E305-49D2-9F67-13BE96C17EC3}" dt="2022-11-25T18:45:16.826" v="3774" actId="1076"/>
          <ac:picMkLst>
            <pc:docMk/>
            <pc:sldMk cId="1709626655" sldId="328"/>
            <ac:picMk id="3" creationId="{4C4A4396-415B-B4DC-0472-EE16A3B0859A}"/>
          </ac:picMkLst>
        </pc:picChg>
        <pc:cxnChg chg="del">
          <ac:chgData name="Jakub Meduna" userId="36cc0507-00ca-4d86-a682-6c2c29a0c359" providerId="ADAL" clId="{1E728A06-E305-49D2-9F67-13BE96C17EC3}" dt="2022-11-25T18:45:04.874" v="3770" actId="478"/>
          <ac:cxnSpMkLst>
            <pc:docMk/>
            <pc:sldMk cId="1709626655" sldId="328"/>
            <ac:cxnSpMk id="216" creationId="{00000000-0000-0000-0000-000000000000}"/>
          </ac:cxnSpMkLst>
        </pc:cxnChg>
      </pc:sldChg>
      <pc:sldChg chg="addSp delSp modSp add mod">
        <pc:chgData name="Jakub Meduna" userId="36cc0507-00ca-4d86-a682-6c2c29a0c359" providerId="ADAL" clId="{1E728A06-E305-49D2-9F67-13BE96C17EC3}" dt="2022-11-25T18:45:41.556" v="3785" actId="1076"/>
        <pc:sldMkLst>
          <pc:docMk/>
          <pc:sldMk cId="1234235085" sldId="329"/>
        </pc:sldMkLst>
        <pc:spChg chg="add del mod">
          <ac:chgData name="Jakub Meduna" userId="36cc0507-00ca-4d86-a682-6c2c29a0c359" providerId="ADAL" clId="{1E728A06-E305-49D2-9F67-13BE96C17EC3}" dt="2022-11-25T18:45:27.054" v="3777" actId="478"/>
          <ac:spMkLst>
            <pc:docMk/>
            <pc:sldMk cId="1234235085" sldId="329"/>
            <ac:spMk id="5" creationId="{009158FF-1B49-9278-42E9-CA46ECA2FB89}"/>
          </ac:spMkLst>
        </pc:spChg>
        <pc:spChg chg="del">
          <ac:chgData name="Jakub Meduna" userId="36cc0507-00ca-4d86-a682-6c2c29a0c359" providerId="ADAL" clId="{1E728A06-E305-49D2-9F67-13BE96C17EC3}" dt="2022-11-25T18:45:22.480" v="3775" actId="478"/>
          <ac:spMkLst>
            <pc:docMk/>
            <pc:sldMk cId="1234235085" sldId="329"/>
            <ac:spMk id="214" creationId="{00000000-0000-0000-0000-000000000000}"/>
          </ac:spMkLst>
        </pc:spChg>
        <pc:spChg chg="del">
          <ac:chgData name="Jakub Meduna" userId="36cc0507-00ca-4d86-a682-6c2c29a0c359" providerId="ADAL" clId="{1E728A06-E305-49D2-9F67-13BE96C17EC3}" dt="2022-11-25T18:45:29.022" v="3778" actId="478"/>
          <ac:spMkLst>
            <pc:docMk/>
            <pc:sldMk cId="1234235085" sldId="329"/>
            <ac:spMk id="215" creationId="{00000000-0000-0000-0000-000000000000}"/>
          </ac:spMkLst>
        </pc:spChg>
        <pc:picChg chg="add del mod">
          <ac:chgData name="Jakub Meduna" userId="36cc0507-00ca-4d86-a682-6c2c29a0c359" providerId="ADAL" clId="{1E728A06-E305-49D2-9F67-13BE96C17EC3}" dt="2022-11-25T18:44:15.778" v="3754"/>
          <ac:picMkLst>
            <pc:docMk/>
            <pc:sldMk cId="1234235085" sldId="329"/>
            <ac:picMk id="3" creationId="{89D7B442-17AF-64F4-7A54-E21237C5CEB9}"/>
          </ac:picMkLst>
        </pc:picChg>
        <pc:picChg chg="add mod">
          <ac:chgData name="Jakub Meduna" userId="36cc0507-00ca-4d86-a682-6c2c29a0c359" providerId="ADAL" clId="{1E728A06-E305-49D2-9F67-13BE96C17EC3}" dt="2022-11-25T18:45:41.556" v="3785" actId="1076"/>
          <ac:picMkLst>
            <pc:docMk/>
            <pc:sldMk cId="1234235085" sldId="329"/>
            <ac:picMk id="7" creationId="{E54A4A6B-6F34-2BD9-AF08-07BA5C4C26C2}"/>
          </ac:picMkLst>
        </pc:picChg>
        <pc:cxnChg chg="del">
          <ac:chgData name="Jakub Meduna" userId="36cc0507-00ca-4d86-a682-6c2c29a0c359" providerId="ADAL" clId="{1E728A06-E305-49D2-9F67-13BE96C17EC3}" dt="2022-11-25T18:45:24.174" v="3776" actId="478"/>
          <ac:cxnSpMkLst>
            <pc:docMk/>
            <pc:sldMk cId="1234235085" sldId="329"/>
            <ac:cxnSpMk id="216" creationId="{00000000-0000-0000-0000-000000000000}"/>
          </ac:cxnSpMkLst>
        </pc:cxnChg>
      </pc:sldChg>
      <pc:sldChg chg="addSp delSp modSp add mod">
        <pc:chgData name="Jakub Meduna" userId="36cc0507-00ca-4d86-a682-6c2c29a0c359" providerId="ADAL" clId="{1E728A06-E305-49D2-9F67-13BE96C17EC3}" dt="2022-11-26T13:48:59.942" v="5524" actId="22"/>
        <pc:sldMkLst>
          <pc:docMk/>
          <pc:sldMk cId="572763361" sldId="330"/>
        </pc:sldMkLst>
        <pc:spChg chg="add">
          <ac:chgData name="Jakub Meduna" userId="36cc0507-00ca-4d86-a682-6c2c29a0c359" providerId="ADAL" clId="{1E728A06-E305-49D2-9F67-13BE96C17EC3}" dt="2022-11-26T13:48:56.432" v="5522" actId="22"/>
          <ac:spMkLst>
            <pc:docMk/>
            <pc:sldMk cId="572763361" sldId="330"/>
            <ac:spMk id="3" creationId="{E5474906-DAE7-C6A4-6A05-D3E5EE07679A}"/>
          </ac:spMkLst>
        </pc:spChg>
        <pc:spChg chg="add del">
          <ac:chgData name="Jakub Meduna" userId="36cc0507-00ca-4d86-a682-6c2c29a0c359" providerId="ADAL" clId="{1E728A06-E305-49D2-9F67-13BE96C17EC3}" dt="2022-11-26T13:48:59.942" v="5524" actId="22"/>
          <ac:spMkLst>
            <pc:docMk/>
            <pc:sldMk cId="572763361" sldId="330"/>
            <ac:spMk id="5" creationId="{38768C15-2C08-A7F5-64AC-4C5F6105A6C0}"/>
          </ac:spMkLst>
        </pc:spChg>
        <pc:spChg chg="mod">
          <ac:chgData name="Jakub Meduna" userId="36cc0507-00ca-4d86-a682-6c2c29a0c359" providerId="ADAL" clId="{1E728A06-E305-49D2-9F67-13BE96C17EC3}" dt="2022-11-26T10:36:52.769" v="5141" actId="20577"/>
          <ac:spMkLst>
            <pc:docMk/>
            <pc:sldMk cId="572763361" sldId="330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6T11:14:48.699" v="5383" actId="20577"/>
          <ac:spMkLst>
            <pc:docMk/>
            <pc:sldMk cId="572763361" sldId="330"/>
            <ac:spMk id="215" creationId="{00000000-0000-0000-0000-000000000000}"/>
          </ac:spMkLst>
        </pc:spChg>
      </pc:sldChg>
      <pc:sldChg chg="add del">
        <pc:chgData name="Jakub Meduna" userId="36cc0507-00ca-4d86-a682-6c2c29a0c359" providerId="ADAL" clId="{1E728A06-E305-49D2-9F67-13BE96C17EC3}" dt="2022-11-26T10:32:45.687" v="5075"/>
        <pc:sldMkLst>
          <pc:docMk/>
          <pc:sldMk cId="860010131" sldId="330"/>
        </pc:sldMkLst>
      </pc:sldChg>
      <pc:sldChg chg="add del">
        <pc:chgData name="Jakub Meduna" userId="36cc0507-00ca-4d86-a682-6c2c29a0c359" providerId="ADAL" clId="{1E728A06-E305-49D2-9F67-13BE96C17EC3}" dt="2022-11-26T10:32:42.606" v="5073"/>
        <pc:sldMkLst>
          <pc:docMk/>
          <pc:sldMk cId="3749476229" sldId="330"/>
        </pc:sldMkLst>
      </pc:sldChg>
      <pc:sldChg chg="modSp add mod">
        <pc:chgData name="Jakub Meduna" userId="36cc0507-00ca-4d86-a682-6c2c29a0c359" providerId="ADAL" clId="{1E728A06-E305-49D2-9F67-13BE96C17EC3}" dt="2022-11-26T13:56:25.799" v="5882" actId="20577"/>
        <pc:sldMkLst>
          <pc:docMk/>
          <pc:sldMk cId="859653305" sldId="331"/>
        </pc:sldMkLst>
        <pc:spChg chg="mod">
          <ac:chgData name="Jakub Meduna" userId="36cc0507-00ca-4d86-a682-6c2c29a0c359" providerId="ADAL" clId="{1E728A06-E305-49D2-9F67-13BE96C17EC3}" dt="2022-11-26T13:52:39.586" v="5603" actId="20577"/>
          <ac:spMkLst>
            <pc:docMk/>
            <pc:sldMk cId="859653305" sldId="331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6T13:56:25.799" v="5882" actId="20577"/>
          <ac:spMkLst>
            <pc:docMk/>
            <pc:sldMk cId="859653305" sldId="331"/>
            <ac:spMk id="215" creationId="{00000000-0000-0000-0000-000000000000}"/>
          </ac:spMkLst>
        </pc:spChg>
      </pc:sldChg>
      <pc:sldChg chg="modSp add mod ord">
        <pc:chgData name="Jakub Meduna" userId="36cc0507-00ca-4d86-a682-6c2c29a0c359" providerId="ADAL" clId="{1E728A06-E305-49D2-9F67-13BE96C17EC3}" dt="2022-11-26T14:09:12.385" v="6155" actId="20577"/>
        <pc:sldMkLst>
          <pc:docMk/>
          <pc:sldMk cId="4024977815" sldId="332"/>
        </pc:sldMkLst>
        <pc:spChg chg="mod">
          <ac:chgData name="Jakub Meduna" userId="36cc0507-00ca-4d86-a682-6c2c29a0c359" providerId="ADAL" clId="{1E728A06-E305-49D2-9F67-13BE96C17EC3}" dt="2022-11-26T14:03:20.561" v="5899" actId="20577"/>
          <ac:spMkLst>
            <pc:docMk/>
            <pc:sldMk cId="4024977815" sldId="332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6T14:09:12.385" v="6155" actId="20577"/>
          <ac:spMkLst>
            <pc:docMk/>
            <pc:sldMk cId="4024977815" sldId="332"/>
            <ac:spMk id="215" creationId="{00000000-0000-0000-0000-000000000000}"/>
          </ac:spMkLst>
        </pc:spChg>
      </pc:sldChg>
      <pc:sldChg chg="modSp add del mod">
        <pc:chgData name="Jakub Meduna" userId="36cc0507-00ca-4d86-a682-6c2c29a0c359" providerId="ADAL" clId="{1E728A06-E305-49D2-9F67-13BE96C17EC3}" dt="2022-11-26T13:50:01.583" v="5528"/>
        <pc:sldMkLst>
          <pc:docMk/>
          <pc:sldMk cId="1404220922" sldId="333"/>
        </pc:sldMkLst>
        <pc:spChg chg="mod">
          <ac:chgData name="Jakub Meduna" userId="36cc0507-00ca-4d86-a682-6c2c29a0c359" providerId="ADAL" clId="{1E728A06-E305-49D2-9F67-13BE96C17EC3}" dt="2022-11-26T13:50:01.496" v="5527"/>
          <ac:spMkLst>
            <pc:docMk/>
            <pc:sldMk cId="1404220922" sldId="333"/>
            <ac:spMk id="215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26T14:17:14.367" v="6519" actId="20577"/>
        <pc:sldMkLst>
          <pc:docMk/>
          <pc:sldMk cId="3237773341" sldId="333"/>
        </pc:sldMkLst>
        <pc:spChg chg="mod">
          <ac:chgData name="Jakub Meduna" userId="36cc0507-00ca-4d86-a682-6c2c29a0c359" providerId="ADAL" clId="{1E728A06-E305-49D2-9F67-13BE96C17EC3}" dt="2022-11-26T14:16:36.736" v="6420" actId="20577"/>
          <ac:spMkLst>
            <pc:docMk/>
            <pc:sldMk cId="3237773341" sldId="333"/>
            <ac:spMk id="214" creationId="{00000000-0000-0000-0000-000000000000}"/>
          </ac:spMkLst>
        </pc:spChg>
        <pc:spChg chg="mod">
          <ac:chgData name="Jakub Meduna" userId="36cc0507-00ca-4d86-a682-6c2c29a0c359" providerId="ADAL" clId="{1E728A06-E305-49D2-9F67-13BE96C17EC3}" dt="2022-11-26T14:17:14.367" v="6519" actId="20577"/>
          <ac:spMkLst>
            <pc:docMk/>
            <pc:sldMk cId="3237773341" sldId="333"/>
            <ac:spMk id="215" creationId="{00000000-0000-0000-0000-000000000000}"/>
          </ac:spMkLst>
        </pc:spChg>
      </pc:sldChg>
      <pc:sldChg chg="modSp add mod">
        <pc:chgData name="Jakub Meduna" userId="36cc0507-00ca-4d86-a682-6c2c29a0c359" providerId="ADAL" clId="{1E728A06-E305-49D2-9F67-13BE96C17EC3}" dt="2022-11-26T14:05:16.562" v="5909" actId="20577"/>
        <pc:sldMkLst>
          <pc:docMk/>
          <pc:sldMk cId="945375292" sldId="334"/>
        </pc:sldMkLst>
        <pc:spChg chg="mod">
          <ac:chgData name="Jakub Meduna" userId="36cc0507-00ca-4d86-a682-6c2c29a0c359" providerId="ADAL" clId="{1E728A06-E305-49D2-9F67-13BE96C17EC3}" dt="2022-11-26T14:05:16.562" v="5909" actId="20577"/>
          <ac:spMkLst>
            <pc:docMk/>
            <pc:sldMk cId="945375292" sldId="334"/>
            <ac:spMk id="214" creationId="{00000000-0000-0000-0000-000000000000}"/>
          </ac:spMkLst>
        </pc:spChg>
      </pc:sldChg>
      <pc:sldChg chg="add">
        <pc:chgData name="Jakub Meduna" userId="36cc0507-00ca-4d86-a682-6c2c29a0c359" providerId="ADAL" clId="{1E728A06-E305-49D2-9F67-13BE96C17EC3}" dt="2022-11-26T14:16:31.256" v="6407"/>
        <pc:sldMkLst>
          <pc:docMk/>
          <pc:sldMk cId="780516927" sldId="335"/>
        </pc:sldMkLst>
      </pc:sldChg>
    </pc:docChg>
  </pc:docChgLst>
  <pc:docChgLst>
    <pc:chgData name="Marek Hebelka" userId="S::xhebelk1@mendelu.cz::926d9f87-89b3-4092-ad56-b67b0e1baa88" providerId="AD" clId="Web-{4F42D941-B745-CB8F-35C8-0BCAAB03B40E}"/>
    <pc:docChg chg="modSld">
      <pc:chgData name="Marek Hebelka" userId="S::xhebelk1@mendelu.cz::926d9f87-89b3-4092-ad56-b67b0e1baa88" providerId="AD" clId="Web-{4F42D941-B745-CB8F-35C8-0BCAAB03B40E}" dt="2022-11-27T13:58:33.500" v="26"/>
      <pc:docMkLst>
        <pc:docMk/>
      </pc:docMkLst>
      <pc:sldChg chg="modSp">
        <pc:chgData name="Marek Hebelka" userId="S::xhebelk1@mendelu.cz::926d9f87-89b3-4092-ad56-b67b0e1baa88" providerId="AD" clId="Web-{4F42D941-B745-CB8F-35C8-0BCAAB03B40E}" dt="2022-11-27T13:50:57.360" v="13" actId="20577"/>
        <pc:sldMkLst>
          <pc:docMk/>
          <pc:sldMk cId="1107925821" sldId="309"/>
        </pc:sldMkLst>
        <pc:spChg chg="mod">
          <ac:chgData name="Marek Hebelka" userId="S::xhebelk1@mendelu.cz::926d9f87-89b3-4092-ad56-b67b0e1baa88" providerId="AD" clId="Web-{4F42D941-B745-CB8F-35C8-0BCAAB03B40E}" dt="2022-11-27T13:50:57.360" v="13" actId="20577"/>
          <ac:spMkLst>
            <pc:docMk/>
            <pc:sldMk cId="1107925821" sldId="309"/>
            <ac:spMk id="31" creationId="{AFC5B9F0-6390-8A64-782F-8E18218C419C}"/>
          </ac:spMkLst>
        </pc:spChg>
      </pc:sldChg>
      <pc:sldChg chg="modSp">
        <pc:chgData name="Marek Hebelka" userId="S::xhebelk1@mendelu.cz::926d9f87-89b3-4092-ad56-b67b0e1baa88" providerId="AD" clId="Web-{4F42D941-B745-CB8F-35C8-0BCAAB03B40E}" dt="2022-11-27T12:51:11.577" v="2" actId="20577"/>
        <pc:sldMkLst>
          <pc:docMk/>
          <pc:sldMk cId="332834428" sldId="314"/>
        </pc:sldMkLst>
        <pc:spChg chg="mod">
          <ac:chgData name="Marek Hebelka" userId="S::xhebelk1@mendelu.cz::926d9f87-89b3-4092-ad56-b67b0e1baa88" providerId="AD" clId="Web-{4F42D941-B745-CB8F-35C8-0BCAAB03B40E}" dt="2022-11-27T12:51:11.577" v="2" actId="20577"/>
          <ac:spMkLst>
            <pc:docMk/>
            <pc:sldMk cId="332834428" sldId="314"/>
            <ac:spMk id="31" creationId="{AFC5B9F0-6390-8A64-782F-8E18218C419C}"/>
          </ac:spMkLst>
        </pc:spChg>
      </pc:sldChg>
      <pc:sldChg chg="modSp">
        <pc:chgData name="Marek Hebelka" userId="S::xhebelk1@mendelu.cz::926d9f87-89b3-4092-ad56-b67b0e1baa88" providerId="AD" clId="Web-{4F42D941-B745-CB8F-35C8-0BCAAB03B40E}" dt="2022-11-27T13:50:11.359" v="10" actId="20577"/>
        <pc:sldMkLst>
          <pc:docMk/>
          <pc:sldMk cId="150267604" sldId="316"/>
        </pc:sldMkLst>
        <pc:spChg chg="mod">
          <ac:chgData name="Marek Hebelka" userId="S::xhebelk1@mendelu.cz::926d9f87-89b3-4092-ad56-b67b0e1baa88" providerId="AD" clId="Web-{4F42D941-B745-CB8F-35C8-0BCAAB03B40E}" dt="2022-11-27T13:50:11.359" v="10" actId="20577"/>
          <ac:spMkLst>
            <pc:docMk/>
            <pc:sldMk cId="150267604" sldId="316"/>
            <ac:spMk id="31" creationId="{AFC5B9F0-6390-8A64-782F-8E18218C419C}"/>
          </ac:spMkLst>
        </pc:spChg>
      </pc:sldChg>
      <pc:sldChg chg="modSp">
        <pc:chgData name="Marek Hebelka" userId="S::xhebelk1@mendelu.cz::926d9f87-89b3-4092-ad56-b67b0e1baa88" providerId="AD" clId="Web-{4F42D941-B745-CB8F-35C8-0BCAAB03B40E}" dt="2022-11-27T13:54:23.820" v="25" actId="20577"/>
        <pc:sldMkLst>
          <pc:docMk/>
          <pc:sldMk cId="3156794386" sldId="320"/>
        </pc:sldMkLst>
        <pc:spChg chg="mod">
          <ac:chgData name="Marek Hebelka" userId="S::xhebelk1@mendelu.cz::926d9f87-89b3-4092-ad56-b67b0e1baa88" providerId="AD" clId="Web-{4F42D941-B745-CB8F-35C8-0BCAAB03B40E}" dt="2022-11-27T13:53:34.193" v="16" actId="20577"/>
          <ac:spMkLst>
            <pc:docMk/>
            <pc:sldMk cId="3156794386" sldId="320"/>
            <ac:spMk id="1994" creationId="{00000000-0000-0000-0000-000000000000}"/>
          </ac:spMkLst>
        </pc:spChg>
        <pc:spChg chg="mod">
          <ac:chgData name="Marek Hebelka" userId="S::xhebelk1@mendelu.cz::926d9f87-89b3-4092-ad56-b67b0e1baa88" providerId="AD" clId="Web-{4F42D941-B745-CB8F-35C8-0BCAAB03B40E}" dt="2022-11-27T13:54:23.820" v="25" actId="20577"/>
          <ac:spMkLst>
            <pc:docMk/>
            <pc:sldMk cId="3156794386" sldId="320"/>
            <ac:spMk id="1995" creationId="{00000000-0000-0000-0000-000000000000}"/>
          </ac:spMkLst>
        </pc:spChg>
      </pc:sldChg>
      <pc:sldChg chg="delSp">
        <pc:chgData name="Marek Hebelka" userId="S::xhebelk1@mendelu.cz::926d9f87-89b3-4092-ad56-b67b0e1baa88" providerId="AD" clId="Web-{4F42D941-B745-CB8F-35C8-0BCAAB03B40E}" dt="2022-11-27T13:58:33.500" v="26"/>
        <pc:sldMkLst>
          <pc:docMk/>
          <pc:sldMk cId="572763361" sldId="330"/>
        </pc:sldMkLst>
        <pc:spChg chg="del">
          <ac:chgData name="Marek Hebelka" userId="S::xhebelk1@mendelu.cz::926d9f87-89b3-4092-ad56-b67b0e1baa88" providerId="AD" clId="Web-{4F42D941-B745-CB8F-35C8-0BCAAB03B40E}" dt="2022-11-27T13:58:33.500" v="26"/>
          <ac:spMkLst>
            <pc:docMk/>
            <pc:sldMk cId="572763361" sldId="330"/>
            <ac:spMk id="3" creationId="{E5474906-DAE7-C6A4-6A05-D3E5EE0767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0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81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6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5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13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76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35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12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7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650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8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036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536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41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88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424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35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814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9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892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2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05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09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165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0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2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U%C4%8Den%C3%AD_s_u%C4%8Ditele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s.wikipedia.org/wiki/U%C4%8Den%C3%AD_bez_u%C4%8Ditel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Podmno%C5%BEin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ela.mendelu.cz/~xmeduna/houby_app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20021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Využiží </a:t>
            </a:r>
            <a:r>
              <a:rPr lang="cs-CZ"/>
              <a:t>strojového učení </a:t>
            </a:r>
            <a:r>
              <a:rPr lang="en"/>
              <a:t>pro zpracování obrazu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Marek </a:t>
            </a:r>
            <a:r>
              <a:rPr lang="en" err="1"/>
              <a:t>Hebelka</a:t>
            </a:r>
          </a:p>
          <a:p>
            <a:pPr marL="0" indent="0"/>
            <a:r>
              <a:rPr lang="en"/>
              <a:t>Nikola </a:t>
            </a:r>
            <a:r>
              <a:rPr lang="en" err="1"/>
              <a:t>Lopušná</a:t>
            </a:r>
          </a:p>
          <a:p>
            <a:pPr marL="0" indent="0"/>
            <a:r>
              <a:rPr lang="en"/>
              <a:t>Jakub Meduna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Pasivní učení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1026200" y="1056602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Je pevně daná strategie a učení je založeno na užitku z dosahovaných stavů a vykonávaných akcí.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Agent nezná přechodový model ani funkci.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Snaží se procházet prostředím použitím dané strategie.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V každém stavu pak získá jeho ocenění formou vlastního vjemu.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Přímý model, temporální diference, adaptivní dynamické programování</a:t>
            </a:r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7502E225-51F5-D1E9-21FF-F6F7257EDD96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110792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Aktivní učení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1026200" y="1056602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Agent strategii učí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Zkoumá okolí a sám se rozhoduje jaké akce provede.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Průzkum prostředí, Q-učení, SARSA, Hladový agent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Char char="●"/>
            </a:pPr>
            <a:endParaRPr lang="cs-CZ"/>
          </a:p>
          <a:p>
            <a:pPr marL="139700" indent="0" algn="l"/>
            <a:endParaRPr lang="cs-CZ"/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09B90D9-56C2-AE25-56C2-A06DF6944D7C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200368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Kombinace učení s učitelem a bez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779950" y="1005779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Semi-</a:t>
            </a:r>
            <a:r>
              <a:rPr lang="cs-CZ" err="1"/>
              <a:t>supervised</a:t>
            </a:r>
            <a:r>
              <a:rPr lang="cs-CZ"/>
              <a:t> learning. Část vstupních dat je k dispozici i se známým výstupem, ale další data takový výstup známý nemají</a:t>
            </a:r>
          </a:p>
          <a:p>
            <a:pPr marL="139700" indent="0" algn="l"/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Analytické algoritmy se „trénují“ na cvičné množině dat, kde jsou známé výstupy.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 V první etapě takzvaného </a:t>
            </a:r>
            <a:r>
              <a:rPr lang="cs-CZ" err="1"/>
              <a:t>pretrainingu</a:t>
            </a:r>
            <a:r>
              <a:rPr lang="cs-CZ"/>
              <a:t> se automaticky identifikují atributy, jež jsou v datech obsaženy častěji. 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Ve druhé etapě, kterou může realizovat například další skrytá vrstva neuronové sítě, se rozeznávají kombinace těchto atributů, které se vyskytují častěji než jiné kombinace.</a:t>
            </a:r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15940F64-D2C6-F8D7-4D7E-967996973123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15026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Základní druhy úloh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5" name="Google Shape;215;p44">
            <a:extLst>
              <a:ext uri="{FF2B5EF4-FFF2-40B4-BE49-F238E27FC236}">
                <a16:creationId xmlns:a16="http://schemas.microsoft.com/office/drawing/2014/main" id="{BCB91D8A-ECFB-062B-887B-6E0ABD616E83}"/>
              </a:ext>
            </a:extLst>
          </p:cNvPr>
          <p:cNvSpPr txBox="1">
            <a:spLocks/>
          </p:cNvSpPr>
          <p:nvPr/>
        </p:nvSpPr>
        <p:spPr>
          <a:xfrm>
            <a:off x="1026200" y="1056603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r>
              <a:rPr lang="cs-CZ" b="1"/>
              <a:t>Klasifikace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rozděluje data do dvou nebo několika tříd (</a:t>
            </a:r>
            <a:r>
              <a:rPr lang="cs-CZ">
                <a:hlinkClick r:id="rId3" tooltip="Učení s učitel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učení s učitelem</a:t>
            </a:r>
            <a:r>
              <a:rPr lang="cs-CZ"/>
              <a:t>)</a:t>
            </a:r>
          </a:p>
          <a:p>
            <a:pPr marL="139700" indent="0" algn="l">
              <a:spcBef>
                <a:spcPts val="1600"/>
              </a:spcBef>
            </a:pPr>
            <a:r>
              <a:rPr lang="cs-CZ" b="1"/>
              <a:t>Regrese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odhaduje číselné hodnoty výstupu podle vstupu (</a:t>
            </a:r>
            <a:r>
              <a:rPr lang="cs-CZ">
                <a:hlinkClick r:id="rId3" tooltip="Učení s učitel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učení s učitelem</a:t>
            </a:r>
            <a:r>
              <a:rPr lang="cs-CZ"/>
              <a:t>)</a:t>
            </a:r>
          </a:p>
          <a:p>
            <a:pPr marL="139700" indent="0" algn="l">
              <a:spcBef>
                <a:spcPts val="1600"/>
              </a:spcBef>
            </a:pPr>
            <a:r>
              <a:rPr lang="cs-CZ" b="1"/>
              <a:t>Shlukování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pl-PL"/>
              <a:t>zařazuje objekty do skupin s podobnými vlastnostmi (</a:t>
            </a:r>
            <a:r>
              <a:rPr lang="pl-PL">
                <a:hlinkClick r:id="rId4" tooltip="Učení bez učite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učení bez učitele</a:t>
            </a:r>
            <a:r>
              <a:rPr lang="pl-PL"/>
              <a:t>)</a:t>
            </a:r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EE53DD4B-9B58-A116-B6BB-9F1BE8B94201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146343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Praktické využití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1026200" y="1056602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r>
              <a:rPr lang="cs-CZ" b="1"/>
              <a:t>Klasifikace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Např: Rozdělení obchodních zakázek do tržních segmentů na základě podobnosti.</a:t>
            </a:r>
          </a:p>
          <a:p>
            <a:pPr marL="139700" indent="0" algn="l">
              <a:spcBef>
                <a:spcPts val="1600"/>
              </a:spcBef>
            </a:pPr>
            <a:r>
              <a:rPr lang="cs-CZ" b="1"/>
              <a:t>Hledání anomálií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Netypické hodnoty mohou poukazovat na poruchy nebo jiné situace.</a:t>
            </a:r>
          </a:p>
          <a:p>
            <a:pPr marL="139700" indent="0" algn="l">
              <a:spcBef>
                <a:spcPts val="1600"/>
              </a:spcBef>
            </a:pPr>
            <a:r>
              <a:rPr lang="cs-CZ" b="1"/>
              <a:t>Počítačové vidění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Využití pro úlohy vizuálního vnímání. Rozpoznávání objektů apod.</a:t>
            </a:r>
          </a:p>
          <a:p>
            <a:pPr marL="139700" indent="0" algn="l">
              <a:spcBef>
                <a:spcPts val="1600"/>
              </a:spcBef>
            </a:pPr>
            <a:r>
              <a:rPr lang="cs-CZ" b="1"/>
              <a:t>Doporučování</a:t>
            </a: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Pomocí dat z předchozích období může UI poodhalit datové trendy.</a:t>
            </a:r>
          </a:p>
          <a:p>
            <a:pPr marL="139700" indent="0" algn="l"/>
            <a:endParaRPr lang="cs-CZ"/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2248A5F-81B7-B55D-1417-2377630B985B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206710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Podoblasti strojového učení</a:t>
            </a:r>
            <a:endParaRPr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Neuronové sítě</a:t>
            </a:r>
            <a:endParaRPr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Paralelní struktura určená pro zpracování dat</a:t>
            </a:r>
            <a:endParaRPr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err="1"/>
              <a:t>Bayesovské</a:t>
            </a:r>
            <a:r>
              <a:rPr lang="cs-CZ"/>
              <a:t> sítě</a:t>
            </a:r>
            <a:endParaRPr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Využívá se pro určení pravděpodobnosti určitých jevů</a:t>
            </a:r>
            <a:endParaRPr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Rozhodovací stromy</a:t>
            </a:r>
            <a:endParaRPr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15195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Identifikují objekty popsané atributy a třídí je do různých tříd</a:t>
            </a:r>
            <a:endParaRPr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err="1"/>
              <a:t>Stacking</a:t>
            </a:r>
            <a:endParaRPr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398067" y="3873435"/>
            <a:ext cx="2418957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Technika která predikuje více uzlů sítě za účelem vytvoření nového modelu a zvýšení výkonu</a:t>
            </a:r>
            <a:endParaRPr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err="1"/>
              <a:t>Bootstrap</a:t>
            </a:r>
            <a:endParaRPr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Technika převzorkování (datový bod je v datech zahrnut víckrát)</a:t>
            </a:r>
            <a:endParaRPr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err="1"/>
              <a:t>Boosting</a:t>
            </a:r>
            <a:endParaRPr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Meta algoritmu snižující zkreslení a rozptyl. Převádí slabé studenty na silné</a:t>
            </a:r>
            <a:endParaRPr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32286" y="3325035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3F681C1B-B5EB-3CE2-1336-48F3018A93E7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194081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Testování přesnosti modelu</a:t>
            </a:r>
            <a:endParaRPr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436418" y="1839876"/>
            <a:ext cx="3822137" cy="2392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-CZ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cs-CZ"/>
              <a:t>je metoda zjišťování, jak moc bude model statistické analýzy ovlivňovat nezávislé vzorky dat.</a:t>
            </a:r>
            <a:br>
              <a:rPr lang="cs-CZ"/>
            </a:br>
            <a:endParaRPr lang="cs-CZ"/>
          </a:p>
          <a:p>
            <a:r>
              <a:rPr lang="cs-CZ"/>
              <a:t>Vstupní množina je rozdělena na podmnožiny.  Jedna z podmnožin slouží jako testovací. Zbylé slouží jako množiny trénovací. Klasifikátor pomocí množin model natrénuje a na testovací množině testuje. Proces se opakuje a množiny se střídají.</a:t>
            </a:r>
            <a:endParaRPr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06265" y="1839877"/>
            <a:ext cx="4163661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/>
              <a:t>Metoda, která slouží k diskriminaci (rozlišení) objektů pocházejících z konečného počtu tříd (kategorií) na základě objektů z jisté </a:t>
            </a:r>
            <a:r>
              <a:rPr lang="cs-CZ">
                <a:hlinkClick r:id="rId3" tooltip="Podmnoži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podmnožiny</a:t>
            </a:r>
            <a:r>
              <a:rPr lang="cs-CZ"/>
              <a:t> všech objektů. </a:t>
            </a:r>
          </a:p>
          <a:p>
            <a:pPr marL="139700" indent="0">
              <a:buNone/>
            </a:pPr>
            <a:endParaRPr lang="cs-CZ"/>
          </a:p>
          <a:p>
            <a:r>
              <a:rPr lang="cs-CZ"/>
              <a:t> Sestavením rozhodovacího pravidla a k následné klasifikaci (zařazení) objektů zbylých (těch mimo trénovací množinu) aplikací získaného pravidla do jiných tříd, které představují odhad skutečných tříd.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145913" y="1143227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Křížová validace</a:t>
            </a:r>
            <a:r>
              <a:rPr lang="en"/>
              <a:t> </a:t>
            </a:r>
            <a:endParaRPr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752513" y="1143227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Diskriminační analýza</a:t>
            </a:r>
            <a:endParaRPr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513C07BB-393D-76C1-960D-5B53A0E08AAB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315679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Zpracování obrazu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2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269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Zpracování obrazu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Je v informatice libovolná forma zpracování signálu.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Vstupem je obrázek a výstupem buď opět obraz, nebo množina jeho charakteristik a parametrů.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Digitální, analogová nebo optická zpracování.</a:t>
            </a:r>
            <a:br>
              <a:rPr lang="cs-CZ"/>
            </a:br>
            <a:endParaRPr lang="cs-CZ"/>
          </a:p>
          <a:p>
            <a:pPr marL="285750" indent="-285750"/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B3191103-4E57-7EA0-A23B-DC4C02BFEE4E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76771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Používané operace pro zpracování obrazu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Afinní transformace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Transformace barev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Digitální složení obrázků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Digitalizace textu, rozpoznávání obrazu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Editace obrazu</a:t>
            </a:r>
            <a:br>
              <a:rPr lang="cs-CZ"/>
            </a:br>
            <a:endParaRPr lang="cs-CZ"/>
          </a:p>
          <a:p>
            <a:pPr marL="285750" indent="-285750"/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347DA7FE-BC9D-FB2B-64D1-DC42B915592D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57276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Strojové učení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8753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Počítačové vidění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Zabývá se vytvářením zařízení schopných získávat informaci ze zachyceného obrazu.</a:t>
            </a:r>
          </a:p>
          <a:p>
            <a:pPr marL="0" indent="0">
              <a:buNone/>
            </a:pPr>
            <a:endParaRPr lang="cs-CZ"/>
          </a:p>
          <a:p>
            <a:pPr marL="285750" indent="-285750"/>
            <a:r>
              <a:rPr lang="cs-CZ"/>
              <a:t>Počítačové vidění je blízké studiu biologického vidění.</a:t>
            </a:r>
          </a:p>
          <a:p>
            <a:pPr marL="285750" indent="-285750"/>
            <a:endParaRPr lang="cs-CZ"/>
          </a:p>
          <a:p>
            <a:pPr marL="285750" indent="-285750"/>
            <a:r>
              <a:rPr lang="cs-CZ"/>
              <a:t>Využívá se mimo jiné i ke zpracování dat z lékařských vyšetření.</a:t>
            </a:r>
            <a:br>
              <a:rPr lang="cs-CZ"/>
            </a:br>
            <a:endParaRPr lang="cs-CZ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7E88ACD2-02B0-575C-34BB-498623852D35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402497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Poznávání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Poznávání objektů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Identifikace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Detekce</a:t>
            </a:r>
          </a:p>
          <a:p>
            <a:pPr marL="0" indent="0">
              <a:buNone/>
            </a:pPr>
            <a:endParaRPr lang="cs-CZ"/>
          </a:p>
          <a:p>
            <a:pPr marL="285750" indent="-285750"/>
            <a:r>
              <a:rPr lang="cs-CZ"/>
              <a:t>Vyhledávání obrázku v závislosti na obsahu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Určení pózy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OCR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C41413BB-C760-7DE4-3A36-F48BF64523A0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94537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Rekonstrukce scény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Zaobírá se určením přibližného 3D modelu. Z jednoho nebo více obrazů.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V nejjednodušším případě je vzniklý model množinou 3D bodů. 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Sofistikované metody zvládají vytvořit kompletní 3D modely povrchu.</a:t>
            </a:r>
            <a:br>
              <a:rPr lang="cs-CZ"/>
            </a:br>
            <a:endParaRPr lang="cs-CZ"/>
          </a:p>
          <a:p>
            <a:pPr marL="285750" indent="-285750"/>
            <a:endParaRPr lang="cs-CZ"/>
          </a:p>
          <a:p>
            <a:pPr marL="285750" indent="-285750"/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E52859C0-EC54-00FC-ADC6-466AAF30BDA2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78051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accent1"/>
                </a:solidFill>
              </a:rPr>
              <a:t>Popis systému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l-PL" err="1"/>
              <a:t>Zisk</a:t>
            </a:r>
            <a:r>
              <a:rPr lang="pl-PL"/>
              <a:t> obrazu</a:t>
            </a:r>
          </a:p>
          <a:p>
            <a:pPr marL="0" indent="0">
              <a:buNone/>
            </a:pPr>
            <a:endParaRPr lang="pl-PL"/>
          </a:p>
          <a:p>
            <a:pPr marL="285750" indent="-285750"/>
            <a:r>
              <a:rPr lang="cs-CZ" err="1"/>
              <a:t>Pre-processing</a:t>
            </a:r>
            <a:endParaRPr lang="cs-CZ"/>
          </a:p>
          <a:p>
            <a:pPr marL="0" indent="0">
              <a:buNone/>
            </a:pPr>
            <a:endParaRPr lang="cs-CZ"/>
          </a:p>
          <a:p>
            <a:pPr marL="285750" indent="-285750"/>
            <a:r>
              <a:rPr lang="cs-CZ"/>
              <a:t>Vybrání rysů</a:t>
            </a:r>
          </a:p>
          <a:p>
            <a:pPr marL="0" indent="0">
              <a:buNone/>
            </a:pPr>
            <a:endParaRPr lang="cs-CZ"/>
          </a:p>
          <a:p>
            <a:pPr marL="285750" indent="-285750"/>
            <a:r>
              <a:rPr lang="cs-CZ"/>
              <a:t>Detekce / segmentace</a:t>
            </a:r>
          </a:p>
          <a:p>
            <a:pPr marL="0" indent="0">
              <a:buNone/>
            </a:pPr>
            <a:endParaRPr lang="cs-CZ"/>
          </a:p>
          <a:p>
            <a:pPr marL="285750" indent="-285750"/>
            <a:r>
              <a:rPr lang="cs-CZ"/>
              <a:t>Vysokoúrovňové zpracování</a:t>
            </a:r>
            <a:br>
              <a:rPr lang="cs-CZ"/>
            </a:br>
            <a:endParaRPr lang="cs-CZ"/>
          </a:p>
          <a:p>
            <a:pPr marL="285750" indent="-285750"/>
            <a:endParaRPr lang="cs-CZ"/>
          </a:p>
          <a:p>
            <a:pPr marL="285750" indent="-285750"/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36675649-5D7D-D29B-A6AA-3CFDBEFDADED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23777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326B07-C2DB-F971-C25E-FCB8AB9F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Klasifikácia</a:t>
            </a:r>
            <a:r>
              <a:rPr lang="cs-CZ"/>
              <a:t> obrazu </a:t>
            </a:r>
            <a:r>
              <a:rPr lang="cs-CZ" err="1"/>
              <a:t>pomocou</a:t>
            </a:r>
            <a:r>
              <a:rPr lang="cs-CZ"/>
              <a:t> CNN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F1AF38-3EEB-BC9F-04E2-A9AAB3275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5517900" cy="3030475"/>
          </a:xfrm>
        </p:spPr>
        <p:txBody>
          <a:bodyPr/>
          <a:lstStyle/>
          <a:p>
            <a:r>
              <a:rPr lang="cs-CZ" b="1" dirty="0" err="1"/>
              <a:t>Tensorflow</a:t>
            </a:r>
          </a:p>
          <a:p>
            <a:r>
              <a:rPr lang="cs-CZ" dirty="0" err="1"/>
              <a:t>verejne</a:t>
            </a:r>
            <a:r>
              <a:rPr lang="cs-CZ" dirty="0"/>
              <a:t> dostupná </a:t>
            </a:r>
            <a:r>
              <a:rPr lang="cs-CZ" dirty="0" err="1"/>
              <a:t>knižnica</a:t>
            </a:r>
            <a:r>
              <a:rPr lang="cs-CZ" dirty="0"/>
              <a:t> s, </a:t>
            </a:r>
            <a:r>
              <a:rPr lang="cs-CZ" dirty="0" err="1"/>
              <a:t>ktorú</a:t>
            </a:r>
            <a:r>
              <a:rPr lang="cs-CZ" dirty="0"/>
              <a:t> </a:t>
            </a:r>
            <a:r>
              <a:rPr lang="cs-CZ" dirty="0" err="1"/>
              <a:t>pre</a:t>
            </a:r>
            <a:r>
              <a:rPr lang="cs-CZ" dirty="0"/>
              <a:t> Python </a:t>
            </a:r>
            <a:r>
              <a:rPr lang="cs-CZ" dirty="0" err="1"/>
              <a:t>vytvoril</a:t>
            </a:r>
            <a:r>
              <a:rPr lang="cs-CZ" dirty="0"/>
              <a:t> tím Google Brain</a:t>
            </a:r>
          </a:p>
          <a:p>
            <a:endParaRPr lang="cs-CZ" dirty="0"/>
          </a:p>
          <a:p>
            <a:r>
              <a:rPr lang="cs-CZ" dirty="0"/>
              <a:t>obsahuje mnoho </a:t>
            </a:r>
            <a:r>
              <a:rPr lang="cs-CZ" dirty="0" err="1"/>
              <a:t>rôznych</a:t>
            </a:r>
            <a:r>
              <a:rPr lang="cs-CZ" dirty="0"/>
              <a:t> </a:t>
            </a:r>
            <a:r>
              <a:rPr lang="cs-CZ" dirty="0" err="1"/>
              <a:t>algoritmov</a:t>
            </a:r>
            <a:r>
              <a:rPr lang="cs-CZ" dirty="0"/>
              <a:t> a </a:t>
            </a:r>
            <a:r>
              <a:rPr lang="cs-CZ" dirty="0" err="1"/>
              <a:t>modelov</a:t>
            </a:r>
          </a:p>
          <a:p>
            <a:endParaRPr lang="cs-CZ" dirty="0"/>
          </a:p>
          <a:p>
            <a:r>
              <a:rPr lang="cs-CZ" dirty="0" err="1"/>
              <a:t>rozpoznávanie</a:t>
            </a:r>
            <a:r>
              <a:rPr lang="cs-CZ" dirty="0"/>
              <a:t>/</a:t>
            </a:r>
            <a:r>
              <a:rPr lang="cs-CZ" dirty="0" err="1"/>
              <a:t>klasifikácia</a:t>
            </a:r>
            <a:r>
              <a:rPr lang="cs-CZ" dirty="0"/>
              <a:t> obrazu a </a:t>
            </a:r>
            <a:r>
              <a:rPr lang="cs-CZ" dirty="0" err="1"/>
              <a:t>spracovanie</a:t>
            </a:r>
            <a:r>
              <a:rPr lang="cs-CZ" dirty="0"/>
              <a:t> </a:t>
            </a:r>
            <a:r>
              <a:rPr lang="cs-CZ" dirty="0" err="1"/>
              <a:t>prirodzeného</a:t>
            </a:r>
            <a:r>
              <a:rPr lang="cs-CZ" dirty="0"/>
              <a:t> jazyka</a:t>
            </a:r>
          </a:p>
          <a:p>
            <a:endParaRPr lang="cs-CZ" dirty="0"/>
          </a:p>
          <a:p>
            <a:r>
              <a:rPr lang="cs-CZ" b="1" dirty="0" err="1"/>
              <a:t>Keras</a:t>
            </a:r>
            <a:endParaRPr lang="cs-CZ" b="1" dirty="0"/>
          </a:p>
          <a:p>
            <a:r>
              <a:rPr lang="cs-CZ" dirty="0"/>
              <a:t>vysokoúrovňové API</a:t>
            </a:r>
          </a:p>
          <a:p>
            <a:r>
              <a:rPr lang="cs-CZ" dirty="0" err="1"/>
              <a:t>implementácia</a:t>
            </a:r>
            <a:r>
              <a:rPr lang="cs-CZ" dirty="0"/>
              <a:t> mnohých výkonných, ale často </a:t>
            </a:r>
            <a:r>
              <a:rPr lang="cs-CZ" dirty="0" err="1"/>
              <a:t>zložitých</a:t>
            </a:r>
            <a:r>
              <a:rPr lang="cs-CZ" dirty="0"/>
              <a:t> </a:t>
            </a:r>
            <a:r>
              <a:rPr lang="cs-CZ" dirty="0" err="1"/>
              <a:t>funkcií</a:t>
            </a:r>
            <a:r>
              <a:rPr lang="cs-CZ" dirty="0"/>
              <a:t> </a:t>
            </a:r>
            <a:r>
              <a:rPr lang="cs-CZ" dirty="0" err="1"/>
              <a:t>TensorFlow</a:t>
            </a:r>
            <a:r>
              <a:rPr lang="cs-CZ" dirty="0"/>
              <a:t> 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A115DFF-F71D-AF4A-7376-CCF1FE5D4A09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NL</a:t>
            </a:r>
          </a:p>
        </p:txBody>
      </p:sp>
    </p:spTree>
    <p:extLst>
      <p:ext uri="{BB962C8B-B14F-4D97-AF65-F5344CB8AC3E}">
        <p14:creationId xmlns:p14="http://schemas.microsoft.com/office/powerpoint/2010/main" val="181843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FF37273-05EB-4DD1-5753-EC35B03D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Feature</a:t>
            </a:r>
            <a:r>
              <a:rPr lang="cs-CZ"/>
              <a:t> </a:t>
            </a:r>
            <a:r>
              <a:rPr lang="cs-CZ" err="1"/>
              <a:t>extraction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375EE7-F0F6-8EFA-CD8C-659FD19B1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Extrakcia</a:t>
            </a:r>
            <a:r>
              <a:rPr lang="cs-CZ" dirty="0"/>
              <a:t> </a:t>
            </a:r>
            <a:r>
              <a:rPr lang="cs-CZ" dirty="0" err="1"/>
              <a:t>čŕt</a:t>
            </a:r>
            <a:r>
              <a:rPr lang="cs-CZ" dirty="0"/>
              <a:t>/vlastností</a:t>
            </a:r>
          </a:p>
          <a:p>
            <a:endParaRPr lang="cs-CZ" dirty="0"/>
          </a:p>
          <a:p>
            <a:r>
              <a:rPr lang="cs-CZ"/>
              <a:t>Konvolučná vrstva</a:t>
            </a:r>
          </a:p>
          <a:p>
            <a:endParaRPr lang="cs-CZ"/>
          </a:p>
          <a:p>
            <a:r>
              <a:rPr lang="cs-CZ"/>
              <a:t>Hrany a body objektu -&gt; vzory</a:t>
            </a:r>
          </a:p>
          <a:p>
            <a:endParaRPr lang="cs-CZ"/>
          </a:p>
          <a:p>
            <a:r>
              <a:rPr lang="cs-CZ" err="1"/>
              <a:t>Pomocou</a:t>
            </a:r>
            <a:r>
              <a:rPr lang="cs-CZ"/>
              <a:t> </a:t>
            </a:r>
            <a:r>
              <a:rPr lang="cs-CZ" err="1"/>
              <a:t>filtrov</a:t>
            </a:r>
            <a:r>
              <a:rPr lang="cs-CZ"/>
              <a:t> (3x3x3)</a:t>
            </a:r>
          </a:p>
          <a:p>
            <a:endParaRPr lang="cs-CZ"/>
          </a:p>
          <a:p>
            <a:endParaRPr lang="cs-CZ"/>
          </a:p>
          <a:p>
            <a:endParaRPr lang="cs-CZ"/>
          </a:p>
          <a:p>
            <a:r>
              <a:rPr lang="cs-CZ" b="1" err="1"/>
              <a:t>Feature</a:t>
            </a:r>
            <a:r>
              <a:rPr lang="cs-CZ" b="1"/>
              <a:t> map</a:t>
            </a:r>
          </a:p>
          <a:p>
            <a:endParaRPr lang="cs-CZ"/>
          </a:p>
          <a:p>
            <a:endParaRPr lang="cs-CZ"/>
          </a:p>
          <a:p>
            <a:endParaRPr lang="cs-CZ"/>
          </a:p>
          <a:p>
            <a:endParaRPr lang="cs-CZ"/>
          </a:p>
        </p:txBody>
      </p:sp>
      <p:pic>
        <p:nvPicPr>
          <p:cNvPr id="4" name="Obrázek 4" descr="Obsah obrázku text, papírnictví&#10;&#10;Popis se vygeneroval automaticky.">
            <a:extLst>
              <a:ext uri="{FF2B5EF4-FFF2-40B4-BE49-F238E27FC236}">
                <a16:creationId xmlns:a16="http://schemas.microsoft.com/office/drawing/2014/main" id="{867DDFF3-87CB-9997-BD50-E6E9A8E1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447" y="662181"/>
            <a:ext cx="4274388" cy="402401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38E3AD3-9DDB-9D09-8153-ECE8EFC36F09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NL</a:t>
            </a:r>
          </a:p>
        </p:txBody>
      </p:sp>
    </p:spTree>
    <p:extLst>
      <p:ext uri="{BB962C8B-B14F-4D97-AF65-F5344CB8AC3E}">
        <p14:creationId xmlns:p14="http://schemas.microsoft.com/office/powerpoint/2010/main" val="4213873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A17AD8-FD52-5715-8FA1-4273EF3A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Združovacie</a:t>
            </a:r>
            <a:r>
              <a:rPr lang="cs-CZ"/>
              <a:t> vrstvy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C146156-F54C-DA1E-BCB2-79F63D9C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038" y="1605360"/>
            <a:ext cx="5345371" cy="2760900"/>
          </a:xfrm>
        </p:spPr>
        <p:txBody>
          <a:bodyPr/>
          <a:lstStyle/>
          <a:p>
            <a:r>
              <a:rPr lang="cs-CZ" dirty="0"/>
              <a:t>Abstrahuje </a:t>
            </a:r>
            <a:r>
              <a:rPr lang="cs-CZ" dirty="0" err="1"/>
              <a:t>nepotrebné</a:t>
            </a:r>
            <a:r>
              <a:rPr lang="cs-CZ" dirty="0"/>
              <a:t> časti obrazu</a:t>
            </a:r>
          </a:p>
          <a:p>
            <a:r>
              <a:rPr lang="cs-CZ" dirty="0" err="1"/>
              <a:t>Ponecháva</a:t>
            </a:r>
            <a:r>
              <a:rPr lang="cs-CZ" dirty="0"/>
              <a:t> len </a:t>
            </a:r>
            <a:r>
              <a:rPr lang="cs-CZ" dirty="0" err="1"/>
              <a:t>relevantné</a:t>
            </a:r>
            <a:r>
              <a:rPr lang="cs-CZ" dirty="0"/>
              <a:t> časti obrazu</a:t>
            </a:r>
          </a:p>
          <a:p>
            <a:r>
              <a:rPr lang="cs-CZ" dirty="0" err="1"/>
              <a:t>Pozadie</a:t>
            </a:r>
            <a:r>
              <a:rPr lang="cs-CZ" dirty="0"/>
              <a:t> vs. </a:t>
            </a:r>
            <a:r>
              <a:rPr lang="cs-CZ" dirty="0" err="1"/>
              <a:t>ludia</a:t>
            </a:r>
            <a:r>
              <a:rPr lang="cs-CZ" dirty="0"/>
              <a:t>/objekty/</a:t>
            </a:r>
            <a:r>
              <a:rPr lang="cs-CZ" dirty="0" err="1"/>
              <a:t>zvieratá</a:t>
            </a:r>
            <a:endParaRPr lang="cs-CZ"/>
          </a:p>
          <a:p>
            <a:endParaRPr lang="cs-CZ" dirty="0"/>
          </a:p>
          <a:p>
            <a:endParaRPr lang="cs-CZ"/>
          </a:p>
          <a:p>
            <a:r>
              <a:rPr lang="cs-CZ" dirty="0"/>
              <a:t>Max </a:t>
            </a:r>
            <a:r>
              <a:rPr lang="cs-CZ" dirty="0" err="1"/>
              <a:t>pooling</a:t>
            </a:r>
            <a:r>
              <a:rPr lang="cs-CZ" dirty="0"/>
              <a:t> -&gt; </a:t>
            </a:r>
            <a:r>
              <a:rPr lang="cs-CZ" dirty="0" err="1"/>
              <a:t>maximálna</a:t>
            </a:r>
            <a:r>
              <a:rPr lang="cs-CZ" dirty="0"/>
              <a:t> hodnota v </a:t>
            </a:r>
          </a:p>
          <a:p>
            <a:pPr marL="139700" indent="0">
              <a:buNone/>
            </a:pPr>
            <a:r>
              <a:rPr lang="cs-CZ" dirty="0"/>
              <a:t>       rámci </a:t>
            </a:r>
            <a:r>
              <a:rPr lang="cs-CZ" dirty="0" err="1"/>
              <a:t>jedného</a:t>
            </a:r>
            <a:r>
              <a:rPr lang="cs-CZ" dirty="0"/>
              <a:t> </a:t>
            </a:r>
            <a:r>
              <a:rPr lang="cs-CZ" dirty="0" err="1"/>
              <a:t>filtra</a:t>
            </a:r>
            <a:endParaRPr lang="cs-CZ" dirty="0"/>
          </a:p>
          <a:p>
            <a:endParaRPr lang="cs-CZ"/>
          </a:p>
          <a:p>
            <a:r>
              <a:rPr lang="cs-CZ" dirty="0"/>
              <a:t>2x2 </a:t>
            </a:r>
            <a:r>
              <a:rPr lang="cs-CZ" dirty="0" err="1"/>
              <a:t>filter</a:t>
            </a:r>
            <a:endParaRPr lang="cs-CZ" dirty="0"/>
          </a:p>
          <a:p>
            <a:endParaRPr lang="cs-CZ"/>
          </a:p>
        </p:txBody>
      </p:sp>
      <p:pic>
        <p:nvPicPr>
          <p:cNvPr id="4" name="Obrázek 4" descr="Obsah obrázku stůl&#10;&#10;Popis se vygeneroval automaticky.">
            <a:extLst>
              <a:ext uri="{FF2B5EF4-FFF2-40B4-BE49-F238E27FC236}">
                <a16:creationId xmlns:a16="http://schemas.microsoft.com/office/drawing/2014/main" id="{4D4F455F-6272-B25D-5695-08A819FD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42" y="1567296"/>
            <a:ext cx="4155773" cy="262353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5BF94C9-F204-78B1-5778-C96DCBCEF9BA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NL</a:t>
            </a:r>
          </a:p>
        </p:txBody>
      </p:sp>
    </p:spTree>
    <p:extLst>
      <p:ext uri="{BB962C8B-B14F-4D97-AF65-F5344CB8AC3E}">
        <p14:creationId xmlns:p14="http://schemas.microsoft.com/office/powerpoint/2010/main" val="2160515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0D7817-B4F3-09AA-250D-8FD0BA8D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Plne</a:t>
            </a:r>
            <a:r>
              <a:rPr lang="cs-CZ"/>
              <a:t> </a:t>
            </a:r>
            <a:r>
              <a:rPr lang="cs-CZ" err="1"/>
              <a:t>prepojená</a:t>
            </a:r>
            <a:r>
              <a:rPr lang="cs-CZ"/>
              <a:t> vrstva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8D0ACDC-1034-C55A-C34D-D688DD490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736" y="1497530"/>
            <a:ext cx="5938437" cy="3105956"/>
          </a:xfrm>
        </p:spPr>
        <p:txBody>
          <a:bodyPr/>
          <a:lstStyle/>
          <a:p>
            <a:r>
              <a:rPr lang="cs-CZ" dirty="0"/>
              <a:t>Husto spojené vrstvy (ANN)</a:t>
            </a:r>
          </a:p>
          <a:p>
            <a:endParaRPr lang="cs-CZ"/>
          </a:p>
          <a:p>
            <a:r>
              <a:rPr lang="cs-CZ" dirty="0"/>
              <a:t>Analýza vstupných vlastností/</a:t>
            </a:r>
            <a:r>
              <a:rPr lang="cs-CZ" dirty="0" err="1"/>
              <a:t>čŕt</a:t>
            </a:r>
            <a:r>
              <a:rPr lang="cs-CZ" dirty="0"/>
              <a:t> -&gt; </a:t>
            </a:r>
            <a:r>
              <a:rPr lang="cs-CZ" dirty="0" err="1"/>
              <a:t>atribúty</a:t>
            </a:r>
            <a:r>
              <a:rPr lang="cs-CZ" dirty="0"/>
              <a:t>,</a:t>
            </a:r>
            <a:br>
              <a:rPr lang="cs-CZ" dirty="0"/>
            </a:br>
            <a:r>
              <a:rPr lang="cs-CZ" dirty="0" err="1"/>
              <a:t>ktoré</a:t>
            </a:r>
            <a:r>
              <a:rPr lang="cs-CZ" dirty="0"/>
              <a:t> </a:t>
            </a:r>
            <a:r>
              <a:rPr lang="cs-CZ" dirty="0" err="1"/>
              <a:t>pomáhajú</a:t>
            </a:r>
            <a:r>
              <a:rPr lang="cs-CZ" dirty="0"/>
              <a:t> při </a:t>
            </a:r>
            <a:r>
              <a:rPr lang="cs-CZ" dirty="0" err="1"/>
              <a:t>klasifikácií</a:t>
            </a:r>
          </a:p>
          <a:p>
            <a:endParaRPr lang="cs-CZ"/>
          </a:p>
          <a:p>
            <a:r>
              <a:rPr lang="cs-CZ" dirty="0" err="1"/>
              <a:t>Kolekcie</a:t>
            </a:r>
            <a:r>
              <a:rPr lang="cs-CZ" dirty="0"/>
              <a:t> </a:t>
            </a:r>
            <a:r>
              <a:rPr lang="cs-CZ" dirty="0" err="1"/>
              <a:t>neurónov</a:t>
            </a:r>
            <a:endParaRPr lang="cs-CZ" dirty="0"/>
          </a:p>
          <a:p>
            <a:endParaRPr lang="cs-CZ"/>
          </a:p>
          <a:p>
            <a:endParaRPr lang="cs-CZ"/>
          </a:p>
          <a:p>
            <a:r>
              <a:rPr lang="cs-CZ" dirty="0" err="1"/>
              <a:t>Ak</a:t>
            </a:r>
            <a:r>
              <a:rPr lang="cs-CZ" dirty="0"/>
              <a:t> </a:t>
            </a:r>
            <a:r>
              <a:rPr lang="cs-CZ" dirty="0" err="1"/>
              <a:t>sa</a:t>
            </a:r>
            <a:r>
              <a:rPr lang="cs-CZ" dirty="0"/>
              <a:t> v </a:t>
            </a:r>
            <a:r>
              <a:rPr lang="cs-CZ" dirty="0" err="1"/>
              <a:t>kolekcii</a:t>
            </a:r>
            <a:r>
              <a:rPr lang="cs-CZ" dirty="0"/>
              <a:t> aktivuje </a:t>
            </a:r>
            <a:r>
              <a:rPr lang="cs-CZ" dirty="0" err="1"/>
              <a:t>dostatok</a:t>
            </a:r>
            <a:r>
              <a:rPr lang="cs-CZ" dirty="0"/>
              <a:t> </a:t>
            </a:r>
            <a:r>
              <a:rPr lang="cs-CZ" dirty="0" err="1"/>
              <a:t>neurónov</a:t>
            </a:r>
            <a:r>
              <a:rPr lang="cs-CZ" dirty="0"/>
              <a:t>, jedná </a:t>
            </a:r>
            <a:r>
              <a:rPr lang="cs-CZ" dirty="0" err="1"/>
              <a:t>sa</a:t>
            </a:r>
            <a:r>
              <a:rPr lang="cs-CZ" dirty="0"/>
              <a:t> o daný objekt/</a:t>
            </a:r>
            <a:r>
              <a:rPr lang="cs-CZ" dirty="0" err="1"/>
              <a:t>vlastnosť</a:t>
            </a:r>
            <a:r>
              <a:rPr lang="cs-CZ" dirty="0"/>
              <a:t> objektu</a:t>
            </a:r>
          </a:p>
          <a:p>
            <a:endParaRPr lang="cs-CZ"/>
          </a:p>
          <a:p>
            <a:r>
              <a:rPr lang="cs-CZ" dirty="0" err="1"/>
              <a:t>Posledná</a:t>
            </a:r>
            <a:r>
              <a:rPr lang="cs-CZ" dirty="0"/>
              <a:t> vrstva obsahuje jednotlivé </a:t>
            </a:r>
            <a:r>
              <a:rPr lang="cs-CZ" dirty="0" err="1"/>
              <a:t>pravdepodobnosti</a:t>
            </a:r>
            <a:r>
              <a:rPr lang="cs-CZ" dirty="0"/>
              <a:t> </a:t>
            </a:r>
            <a:r>
              <a:rPr lang="cs-CZ" dirty="0" err="1"/>
              <a:t>kategórií</a:t>
            </a:r>
            <a:endParaRPr lang="cs-CZ" dirty="0"/>
          </a:p>
          <a:p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0D021682-8740-B3C2-217B-993D9548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32" y="919024"/>
            <a:ext cx="4101859" cy="1871309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024BA90-5719-C067-FD70-0563C2235FA4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NL</a:t>
            </a:r>
          </a:p>
        </p:txBody>
      </p:sp>
    </p:spTree>
    <p:extLst>
      <p:ext uri="{BB962C8B-B14F-4D97-AF65-F5344CB8AC3E}">
        <p14:creationId xmlns:p14="http://schemas.microsoft.com/office/powerpoint/2010/main" val="209966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3B727D-073E-C736-2986-4462A3A9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Učenie</a:t>
            </a:r>
            <a:r>
              <a:rPr lang="cs-CZ"/>
              <a:t> CNN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B456D79-6A91-3F0A-57FE-E9BDA00E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473031" cy="2760900"/>
          </a:xfrm>
        </p:spPr>
        <p:txBody>
          <a:bodyPr/>
          <a:lstStyle/>
          <a:p>
            <a:r>
              <a:rPr lang="cs-CZ" dirty="0" err="1"/>
              <a:t>Príprava</a:t>
            </a:r>
            <a:r>
              <a:rPr lang="cs-CZ" dirty="0"/>
              <a:t> dát</a:t>
            </a:r>
          </a:p>
          <a:p>
            <a:endParaRPr lang="cs-CZ"/>
          </a:p>
          <a:p>
            <a:r>
              <a:rPr lang="cs-CZ" dirty="0" err="1"/>
              <a:t>Vytvorenie</a:t>
            </a:r>
            <a:r>
              <a:rPr lang="cs-CZ" dirty="0"/>
              <a:t> modelu </a:t>
            </a:r>
          </a:p>
          <a:p>
            <a:endParaRPr lang="cs-CZ"/>
          </a:p>
          <a:p>
            <a:r>
              <a:rPr lang="cs-CZ" dirty="0" err="1"/>
              <a:t>Trénovanie</a:t>
            </a:r>
            <a:r>
              <a:rPr lang="cs-CZ" dirty="0"/>
              <a:t> modelu </a:t>
            </a:r>
          </a:p>
          <a:p>
            <a:endParaRPr lang="cs-CZ"/>
          </a:p>
          <a:p>
            <a:r>
              <a:rPr lang="cs-CZ" dirty="0" err="1"/>
              <a:t>Ohodnotenie</a:t>
            </a:r>
            <a:r>
              <a:rPr lang="cs-CZ" dirty="0"/>
              <a:t> modelu</a:t>
            </a:r>
          </a:p>
          <a:p>
            <a:endParaRPr lang="cs-CZ"/>
          </a:p>
          <a:p>
            <a:endParaRPr lang="cs-CZ"/>
          </a:p>
          <a:p>
            <a:endParaRPr lang="cs-CZ" dirty="0"/>
          </a:p>
          <a:p>
            <a:r>
              <a:rPr lang="cs-CZ" dirty="0"/>
              <a:t>https://www.youtube.com/watch?v=pj9-rr1wDhM&amp;ab_channel=Futurology%E2%80%94AnOptimisticFuture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C5A95E1-3A6D-C0BD-B58D-58E44CBE2A8E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NL</a:t>
            </a:r>
          </a:p>
        </p:txBody>
      </p:sp>
    </p:spTree>
    <p:extLst>
      <p:ext uri="{BB962C8B-B14F-4D97-AF65-F5344CB8AC3E}">
        <p14:creationId xmlns:p14="http://schemas.microsoft.com/office/powerpoint/2010/main" val="143586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Open source </a:t>
            </a:r>
            <a:r>
              <a:rPr lang="cs-CZ" err="1"/>
              <a:t>machine</a:t>
            </a:r>
            <a:r>
              <a:rPr lang="cs-CZ"/>
              <a:t> learning program pro rozpoznávání obrazu.</a:t>
            </a:r>
            <a:endParaRPr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LOBE.AI</a:t>
            </a:r>
            <a:endParaRPr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04FE454F-50AF-CC34-2DBA-AC5B7F56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44" y="1671849"/>
            <a:ext cx="3334898" cy="2049585"/>
          </a:xfrm>
          <a:prstGeom prst="rect">
            <a:avLst/>
          </a:pr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29866812-B7B1-D8A9-60B8-14F33EE0BBE2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06713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/>
              <a:t>Strojové učení</a:t>
            </a: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5492670" y="1772305"/>
            <a:ext cx="302044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" name="Google Shape;9692;p77">
            <a:extLst>
              <a:ext uri="{FF2B5EF4-FFF2-40B4-BE49-F238E27FC236}">
                <a16:creationId xmlns:a16="http://schemas.microsoft.com/office/drawing/2014/main" id="{D6531138-4C6E-C21B-BCEB-42BE71649528}"/>
              </a:ext>
            </a:extLst>
          </p:cNvPr>
          <p:cNvGrpSpPr/>
          <p:nvPr/>
        </p:nvGrpSpPr>
        <p:grpSpPr>
          <a:xfrm>
            <a:off x="559325" y="1310640"/>
            <a:ext cx="3517303" cy="3364375"/>
            <a:chOff x="5797446" y="2063053"/>
            <a:chExt cx="698100" cy="698280"/>
          </a:xfrm>
        </p:grpSpPr>
        <p:sp>
          <p:nvSpPr>
            <p:cNvPr id="3" name="Google Shape;9693;p77">
              <a:extLst>
                <a:ext uri="{FF2B5EF4-FFF2-40B4-BE49-F238E27FC236}">
                  <a16:creationId xmlns:a16="http://schemas.microsoft.com/office/drawing/2014/main" id="{9C9142D4-42CE-A07C-870C-017F7EE7A41F}"/>
                </a:ext>
              </a:extLst>
            </p:cNvPr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94;p77">
              <a:extLst>
                <a:ext uri="{FF2B5EF4-FFF2-40B4-BE49-F238E27FC236}">
                  <a16:creationId xmlns:a16="http://schemas.microsoft.com/office/drawing/2014/main" id="{43C0D832-E760-B66E-EC2E-F30163F6A99C}"/>
                </a:ext>
              </a:extLst>
            </p:cNvPr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95;p77">
              <a:extLst>
                <a:ext uri="{FF2B5EF4-FFF2-40B4-BE49-F238E27FC236}">
                  <a16:creationId xmlns:a16="http://schemas.microsoft.com/office/drawing/2014/main" id="{C6A6BE2D-ADF4-E569-02BE-BE45739B9D1D}"/>
                </a:ext>
              </a:extLst>
            </p:cNvPr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96;p77">
              <a:extLst>
                <a:ext uri="{FF2B5EF4-FFF2-40B4-BE49-F238E27FC236}">
                  <a16:creationId xmlns:a16="http://schemas.microsoft.com/office/drawing/2014/main" id="{808F8679-E62E-11AD-E118-D4058FFECA93}"/>
                </a:ext>
              </a:extLst>
            </p:cNvPr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ovéPole 6">
            <a:extLst>
              <a:ext uri="{FF2B5EF4-FFF2-40B4-BE49-F238E27FC236}">
                <a16:creationId xmlns:a16="http://schemas.microsoft.com/office/drawing/2014/main" id="{4488EE73-A0D6-F812-B91A-FB154B61D751}"/>
              </a:ext>
            </a:extLst>
          </p:cNvPr>
          <p:cNvSpPr txBox="1"/>
          <p:nvPr/>
        </p:nvSpPr>
        <p:spPr>
          <a:xfrm>
            <a:off x="1771916" y="1460941"/>
            <a:ext cx="10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>
                <a:solidFill>
                  <a:schemeClr val="bg1"/>
                </a:solidFill>
              </a:rPr>
              <a:t>Umělá inteligence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54CDB8E-5A58-03C6-98F0-EC14CB8D382C}"/>
              </a:ext>
            </a:extLst>
          </p:cNvPr>
          <p:cNvSpPr txBox="1"/>
          <p:nvPr/>
        </p:nvSpPr>
        <p:spPr>
          <a:xfrm>
            <a:off x="1771916" y="2045191"/>
            <a:ext cx="10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>
                <a:solidFill>
                  <a:schemeClr val="accent1"/>
                </a:solidFill>
              </a:rPr>
              <a:t>Strojové učení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29B62F8-5219-0D4C-701F-3CA99CCA300B}"/>
              </a:ext>
            </a:extLst>
          </p:cNvPr>
          <p:cNvSpPr txBox="1"/>
          <p:nvPr/>
        </p:nvSpPr>
        <p:spPr>
          <a:xfrm>
            <a:off x="1771916" y="2532257"/>
            <a:ext cx="10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>
                <a:solidFill>
                  <a:schemeClr val="bg1"/>
                </a:solidFill>
              </a:rPr>
              <a:t>Neuronové</a:t>
            </a:r>
            <a:br>
              <a:rPr lang="cs-CZ" sz="1200">
                <a:solidFill>
                  <a:schemeClr val="bg1"/>
                </a:solidFill>
              </a:rPr>
            </a:br>
            <a:r>
              <a:rPr lang="cs-CZ" sz="1200">
                <a:solidFill>
                  <a:schemeClr val="bg1"/>
                </a:solidFill>
              </a:rPr>
              <a:t>sítě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72207AF-020F-75F7-5ED6-1FAF60C48DC3}"/>
              </a:ext>
            </a:extLst>
          </p:cNvPr>
          <p:cNvSpPr txBox="1"/>
          <p:nvPr/>
        </p:nvSpPr>
        <p:spPr>
          <a:xfrm>
            <a:off x="1771916" y="3578172"/>
            <a:ext cx="109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>
                <a:solidFill>
                  <a:schemeClr val="bg1"/>
                </a:solidFill>
              </a:rPr>
              <a:t>Hluboké </a:t>
            </a:r>
            <a:r>
              <a:rPr lang="cs-CZ" sz="1200" err="1">
                <a:solidFill>
                  <a:schemeClr val="bg1"/>
                </a:solidFill>
              </a:rPr>
              <a:t>účení</a:t>
            </a:r>
            <a:endParaRPr lang="cs-CZ" sz="1200">
              <a:solidFill>
                <a:schemeClr val="bg1"/>
              </a:solidFill>
            </a:endParaRPr>
          </a:p>
        </p:txBody>
      </p:sp>
      <p:sp>
        <p:nvSpPr>
          <p:cNvPr id="12" name="Google Shape;1994;p57">
            <a:extLst>
              <a:ext uri="{FF2B5EF4-FFF2-40B4-BE49-F238E27FC236}">
                <a16:creationId xmlns:a16="http://schemas.microsoft.com/office/drawing/2014/main" id="{8C29AE00-B142-495A-E0C5-2DEFA43CEAFE}"/>
              </a:ext>
            </a:extLst>
          </p:cNvPr>
          <p:cNvSpPr txBox="1">
            <a:spLocks/>
          </p:cNvSpPr>
          <p:nvPr/>
        </p:nvSpPr>
        <p:spPr>
          <a:xfrm>
            <a:off x="4935624" y="1801666"/>
            <a:ext cx="3781656" cy="245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buSzPts val="1400"/>
            </a:pPr>
            <a:r>
              <a:rPr lang="cs-CZ"/>
              <a:t>Zabývá se algoritmy a technikami, které umožňují počítačovému systému 'učit se'</a:t>
            </a:r>
          </a:p>
          <a:p>
            <a:pPr indent="-317500">
              <a:buSzPts val="1400"/>
            </a:pPr>
            <a:endParaRPr lang="cs-CZ"/>
          </a:p>
          <a:p>
            <a:pPr indent="-317500">
              <a:buSzPts val="1400"/>
            </a:pPr>
            <a:r>
              <a:rPr lang="cs-CZ"/>
              <a:t>Využívají se pro rozpoznávání a kompresi obrazů či akustických nebo elektrických signálů, klasifikaci či </a:t>
            </a:r>
            <a:r>
              <a:rPr lang="cs-CZ" err="1"/>
              <a:t>seg-mentaci</a:t>
            </a:r>
            <a:r>
              <a:rPr lang="cs-CZ"/>
              <a:t> dat, předvídání vývoje časových řad atd.</a:t>
            </a:r>
          </a:p>
          <a:p>
            <a:pPr marL="139700" indent="0">
              <a:buSzPts val="1400"/>
              <a:buNone/>
            </a:pPr>
            <a:endParaRPr lang="cs-CZ"/>
          </a:p>
          <a:p>
            <a:pPr indent="-317500">
              <a:buSzPts val="1400"/>
            </a:pPr>
            <a:r>
              <a:rPr lang="cs-CZ"/>
              <a:t>Rozdělují se podle způsobu učení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240CDEAC-6639-149A-08D6-0D8600378616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LOBE.AI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072896"/>
            <a:ext cx="4946400" cy="34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Pracuje na principu učení s učitelem.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Na vstupu si uživatel vytvoří kategorie, které bude chtít klasifikovat.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K daným kategoriím přiřadí trénovací data(obrázky).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Po přiřazení se spustí trénování. Po natrénování nám program procentuálně udá, jak moc je daná kategorie natrénovaná.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V současné dobře zvládá program pouze Image </a:t>
            </a:r>
            <a:r>
              <a:rPr lang="cs-CZ" err="1"/>
              <a:t>classification</a:t>
            </a:r>
            <a:r>
              <a:rPr lang="cs-CZ"/>
              <a:t>, v budoucnu by měl zvládat, ještě </a:t>
            </a:r>
            <a:r>
              <a:rPr lang="cs-CZ" err="1"/>
              <a:t>Object</a:t>
            </a:r>
            <a:r>
              <a:rPr lang="cs-CZ"/>
              <a:t> </a:t>
            </a:r>
            <a:r>
              <a:rPr lang="cs-CZ" err="1"/>
              <a:t>detection</a:t>
            </a:r>
            <a:r>
              <a:rPr lang="cs-CZ"/>
              <a:t> a Data </a:t>
            </a:r>
            <a:r>
              <a:rPr lang="cs-CZ" err="1"/>
              <a:t>classification</a:t>
            </a:r>
            <a:r>
              <a:rPr lang="cs-CZ"/>
              <a:t>.</a:t>
            </a:r>
            <a:br>
              <a:rPr lang="cs-CZ"/>
            </a:b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4D0A8823-07EF-BE47-4DEB-46D3CD36A496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1150513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EEF185A-A582-6A78-EB09-3E2FF909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82" y="523596"/>
            <a:ext cx="6790082" cy="4220526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1CB984E2-B3DB-34AB-07F2-20DC4230B540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74456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C4A4396-415B-B4DC-0472-EE16A3B08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2" y="606505"/>
            <a:ext cx="7907975" cy="393049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8F0FC07C-250D-A900-D1C3-A8BA6DB691FB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170962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E54A4A6B-6F34-2BD9-AF08-07BA5C4C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0" y="646249"/>
            <a:ext cx="8188860" cy="3851001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C7B1A107-49F0-DF78-F2CF-82269D34504E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1234235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Možnosti využití LOBE.AI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386425"/>
            <a:ext cx="4946400" cy="3425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cs-CZ"/>
              <a:t>Integrace: </a:t>
            </a:r>
            <a:r>
              <a:rPr lang="cs-CZ" err="1"/>
              <a:t>Power</a:t>
            </a:r>
            <a:r>
              <a:rPr lang="cs-CZ"/>
              <a:t> </a:t>
            </a:r>
            <a:r>
              <a:rPr lang="cs-CZ" err="1"/>
              <a:t>Platform</a:t>
            </a:r>
            <a:r>
              <a:rPr lang="cs-CZ"/>
              <a:t> (AI </a:t>
            </a:r>
            <a:r>
              <a:rPr lang="cs-CZ" err="1"/>
              <a:t>builder</a:t>
            </a:r>
            <a:r>
              <a:rPr lang="cs-CZ"/>
              <a:t>)</a:t>
            </a:r>
            <a:br>
              <a:rPr lang="cs-CZ"/>
            </a:br>
            <a:r>
              <a:rPr lang="cs-CZ"/>
              <a:t>	       Lobe </a:t>
            </a:r>
            <a:r>
              <a:rPr lang="cs-CZ" err="1"/>
              <a:t>Connect</a:t>
            </a:r>
            <a:r>
              <a:rPr lang="cs-CZ"/>
              <a:t> (</a:t>
            </a:r>
            <a:r>
              <a:rPr lang="cs-CZ" err="1"/>
              <a:t>local</a:t>
            </a:r>
            <a:r>
              <a:rPr lang="cs-CZ"/>
              <a:t> model)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Typy projekty: Webová aplikace, iOS a Android aplikace, REST server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Možnosti exportu: </a:t>
            </a:r>
            <a:r>
              <a:rPr lang="cs-CZ" err="1"/>
              <a:t>TensorFlow</a:t>
            </a:r>
            <a:r>
              <a:rPr lang="cs-CZ"/>
              <a:t>, TensorFlow.js, ONNX</a:t>
            </a:r>
            <a:br>
              <a:rPr lang="cs-CZ"/>
            </a:br>
            <a:endParaRPr lang="cs-CZ"/>
          </a:p>
          <a:p>
            <a:pPr marL="285750" indent="-285750"/>
            <a:r>
              <a:rPr lang="cs-CZ"/>
              <a:t> Lobe-python </a:t>
            </a:r>
            <a:r>
              <a:rPr lang="cs-CZ" err="1"/>
              <a:t>toolset</a:t>
            </a:r>
            <a:r>
              <a:rPr lang="cs-CZ"/>
              <a:t>, Web-</a:t>
            </a:r>
            <a:r>
              <a:rPr lang="cs-CZ" err="1"/>
              <a:t>bootstrap</a:t>
            </a:r>
            <a:r>
              <a:rPr lang="cs-CZ"/>
              <a:t>, </a:t>
            </a:r>
            <a:r>
              <a:rPr lang="cs-CZ" err="1"/>
              <a:t>flask</a:t>
            </a:r>
            <a:r>
              <a:rPr lang="cs-CZ"/>
              <a:t> server</a:t>
            </a:r>
            <a:br>
              <a:rPr lang="cs-CZ"/>
            </a:br>
            <a:br>
              <a:rPr lang="cs-CZ"/>
            </a:b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ovéPole 2">
            <a:extLst>
              <a:ext uri="{FF2B5EF4-FFF2-40B4-BE49-F238E27FC236}">
                <a16:creationId xmlns:a16="http://schemas.microsoft.com/office/drawing/2014/main" id="{A75D1C4E-A867-B606-1B86-5E424F5C2ADD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225581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E8850BB6-83F9-D534-B206-55B9B5478213}"/>
              </a:ext>
            </a:extLst>
          </p:cNvPr>
          <p:cNvSpPr txBox="1"/>
          <p:nvPr/>
        </p:nvSpPr>
        <p:spPr>
          <a:xfrm>
            <a:off x="1669381" y="2173203"/>
            <a:ext cx="570798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sz="2000" u="sng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https://akela.mendelu.cz/~xmeduna/houby_app/</a:t>
            </a:r>
            <a:endParaRPr lang="cs-CZ" sz="2000">
              <a:solidFill>
                <a:srgbClr val="FFC000"/>
              </a:solidFill>
            </a:endParaRPr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926DB77C-E505-C82D-BA5D-8BB3DD36F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/>
              <a:t>Příklad Tensorflow.js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37A4E4D2-6D53-B1CA-7694-821B7ED88CF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EF770EB3-8ED8-67DE-96CF-0F861C6B639B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1669907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Konec prezentace</a:t>
            </a:r>
            <a:endParaRPr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Děkujeme za pozornost.</a:t>
            </a:r>
            <a:br>
              <a:rPr lang="cs-CZ"/>
            </a:br>
            <a:endParaRPr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7130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Rozdělení algoritmů učení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2344128" y="249737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Bez učitele</a:t>
            </a: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2344128" y="3182274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- ke vstupním datům není známý výstup.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4523322" y="248293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Zpětnovazební</a:t>
            </a:r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4523322" y="3167838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- učení posilováním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40974" y="24770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S učitelem</a:t>
            </a:r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40974" y="3161929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cs-CZ"/>
              <a:t>- pro vstupní data je určen správný výstup (třída pro klasifikaci nebo hodnota pro regresi) </a:t>
            </a:r>
            <a:endParaRPr/>
          </a:p>
        </p:txBody>
      </p:sp>
      <p:cxnSp>
        <p:nvCxnSpPr>
          <p:cNvPr id="241" name="Google Shape;241;p46"/>
          <p:cNvCxnSpPr/>
          <p:nvPr/>
        </p:nvCxnSpPr>
        <p:spPr>
          <a:xfrm>
            <a:off x="3241728" y="311829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5420919" y="3103861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038577" y="3097952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3214575" y="1746902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953141" y="1725010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631;p81">
            <a:extLst>
              <a:ext uri="{FF2B5EF4-FFF2-40B4-BE49-F238E27FC236}">
                <a16:creationId xmlns:a16="http://schemas.microsoft.com/office/drawing/2014/main" id="{78E8BA8A-2A4C-2E55-3391-5A2F2AC3933E}"/>
              </a:ext>
            </a:extLst>
          </p:cNvPr>
          <p:cNvGrpSpPr/>
          <p:nvPr/>
        </p:nvGrpSpPr>
        <p:grpSpPr>
          <a:xfrm>
            <a:off x="832177" y="1664356"/>
            <a:ext cx="749058" cy="548281"/>
            <a:chOff x="5733194" y="2431718"/>
            <a:chExt cx="446826" cy="327059"/>
          </a:xfrm>
        </p:grpSpPr>
        <p:sp>
          <p:nvSpPr>
            <p:cNvPr id="3" name="Google Shape;11632;p81">
              <a:extLst>
                <a:ext uri="{FF2B5EF4-FFF2-40B4-BE49-F238E27FC236}">
                  <a16:creationId xmlns:a16="http://schemas.microsoft.com/office/drawing/2014/main" id="{A247E967-7752-921C-E1AD-1B55FC91DDFB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" name="Google Shape;11633;p81">
              <a:extLst>
                <a:ext uri="{FF2B5EF4-FFF2-40B4-BE49-F238E27FC236}">
                  <a16:creationId xmlns:a16="http://schemas.microsoft.com/office/drawing/2014/main" id="{D6157C0C-6522-D001-0918-9A1C94EE437B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" name="Google Shape;11634;p81">
              <a:extLst>
                <a:ext uri="{FF2B5EF4-FFF2-40B4-BE49-F238E27FC236}">
                  <a16:creationId xmlns:a16="http://schemas.microsoft.com/office/drawing/2014/main" id="{13FE28AE-378E-4174-C70F-2100ECECF753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" name="Google Shape;11322;p81">
            <a:extLst>
              <a:ext uri="{FF2B5EF4-FFF2-40B4-BE49-F238E27FC236}">
                <a16:creationId xmlns:a16="http://schemas.microsoft.com/office/drawing/2014/main" id="{3CD063F3-39BB-A40E-4D1E-78C7C4A6483E}"/>
              </a:ext>
            </a:extLst>
          </p:cNvPr>
          <p:cNvGrpSpPr/>
          <p:nvPr/>
        </p:nvGrpSpPr>
        <p:grpSpPr>
          <a:xfrm>
            <a:off x="3099655" y="1664356"/>
            <a:ext cx="489951" cy="580696"/>
            <a:chOff x="8020159" y="1516551"/>
            <a:chExt cx="300897" cy="356627"/>
          </a:xfrm>
        </p:grpSpPr>
        <p:sp>
          <p:nvSpPr>
            <p:cNvPr id="7" name="Google Shape;11323;p81">
              <a:extLst>
                <a:ext uri="{FF2B5EF4-FFF2-40B4-BE49-F238E27FC236}">
                  <a16:creationId xmlns:a16="http://schemas.microsoft.com/office/drawing/2014/main" id="{08757EE0-A658-8227-0CC1-1E2892FD9E8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1324;p81">
              <a:extLst>
                <a:ext uri="{FF2B5EF4-FFF2-40B4-BE49-F238E27FC236}">
                  <a16:creationId xmlns:a16="http://schemas.microsoft.com/office/drawing/2014/main" id="{5F146573-73E1-1673-7467-636380C1C833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1325;p81">
              <a:extLst>
                <a:ext uri="{FF2B5EF4-FFF2-40B4-BE49-F238E27FC236}">
                  <a16:creationId xmlns:a16="http://schemas.microsoft.com/office/drawing/2014/main" id="{E1A8FCC3-B1FD-DA04-4A08-9C9A20ABCB8B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1326;p81">
              <a:extLst>
                <a:ext uri="{FF2B5EF4-FFF2-40B4-BE49-F238E27FC236}">
                  <a16:creationId xmlns:a16="http://schemas.microsoft.com/office/drawing/2014/main" id="{B4CDF594-7CFD-58AC-68D5-84A206EFB0D8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1327;p81">
              <a:extLst>
                <a:ext uri="{FF2B5EF4-FFF2-40B4-BE49-F238E27FC236}">
                  <a16:creationId xmlns:a16="http://schemas.microsoft.com/office/drawing/2014/main" id="{AAEBAB55-47B5-90AE-255F-4E4DD876DB5F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Google Shape;11357;p81">
            <a:extLst>
              <a:ext uri="{FF2B5EF4-FFF2-40B4-BE49-F238E27FC236}">
                <a16:creationId xmlns:a16="http://schemas.microsoft.com/office/drawing/2014/main" id="{98DA7F1D-DD52-8353-DA69-46212BD969F8}"/>
              </a:ext>
            </a:extLst>
          </p:cNvPr>
          <p:cNvGrpSpPr/>
          <p:nvPr/>
        </p:nvGrpSpPr>
        <p:grpSpPr>
          <a:xfrm>
            <a:off x="5273530" y="1670265"/>
            <a:ext cx="566578" cy="570541"/>
            <a:chOff x="7121669" y="1533610"/>
            <a:chExt cx="321362" cy="321362"/>
          </a:xfrm>
        </p:grpSpPr>
        <p:sp>
          <p:nvSpPr>
            <p:cNvPr id="13" name="Google Shape;11358;p81">
              <a:extLst>
                <a:ext uri="{FF2B5EF4-FFF2-40B4-BE49-F238E27FC236}">
                  <a16:creationId xmlns:a16="http://schemas.microsoft.com/office/drawing/2014/main" id="{E610566C-B93F-81B9-21C4-45495C3CBDA5}"/>
                </a:ext>
              </a:extLst>
            </p:cNvPr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1359;p81">
              <a:extLst>
                <a:ext uri="{FF2B5EF4-FFF2-40B4-BE49-F238E27FC236}">
                  <a16:creationId xmlns:a16="http://schemas.microsoft.com/office/drawing/2014/main" id="{AE5BB69E-4F08-FE18-F3B6-7B15D73D8724}"/>
                </a:ext>
              </a:extLst>
            </p:cNvPr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1360;p81">
              <a:extLst>
                <a:ext uri="{FF2B5EF4-FFF2-40B4-BE49-F238E27FC236}">
                  <a16:creationId xmlns:a16="http://schemas.microsoft.com/office/drawing/2014/main" id="{2E0A5E81-9574-68C0-8092-84F2B60BEDC3}"/>
                </a:ext>
              </a:extLst>
            </p:cNvPr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1361;p81">
              <a:extLst>
                <a:ext uri="{FF2B5EF4-FFF2-40B4-BE49-F238E27FC236}">
                  <a16:creationId xmlns:a16="http://schemas.microsoft.com/office/drawing/2014/main" id="{1B5215B1-B760-BDB5-B7FC-1AC24704C4A9}"/>
                </a:ext>
              </a:extLst>
            </p:cNvPr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Google Shape;239;p46">
            <a:extLst>
              <a:ext uri="{FF2B5EF4-FFF2-40B4-BE49-F238E27FC236}">
                <a16:creationId xmlns:a16="http://schemas.microsoft.com/office/drawing/2014/main" id="{D0FEDE69-23CC-8CBE-431A-E3E87B50ADEF}"/>
              </a:ext>
            </a:extLst>
          </p:cNvPr>
          <p:cNvSpPr txBox="1">
            <a:spLocks/>
          </p:cNvSpPr>
          <p:nvPr/>
        </p:nvSpPr>
        <p:spPr>
          <a:xfrm>
            <a:off x="6719396" y="2485767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cs-CZ"/>
              <a:t>Kombinace s učitelem a bez</a:t>
            </a:r>
          </a:p>
        </p:txBody>
      </p:sp>
      <p:sp>
        <p:nvSpPr>
          <p:cNvPr id="18" name="Google Shape;240;p46">
            <a:extLst>
              <a:ext uri="{FF2B5EF4-FFF2-40B4-BE49-F238E27FC236}">
                <a16:creationId xmlns:a16="http://schemas.microsoft.com/office/drawing/2014/main" id="{BBD3BDDB-95BD-991F-7AAD-664895E761D2}"/>
              </a:ext>
            </a:extLst>
          </p:cNvPr>
          <p:cNvSpPr txBox="1">
            <a:spLocks/>
          </p:cNvSpPr>
          <p:nvPr/>
        </p:nvSpPr>
        <p:spPr>
          <a:xfrm>
            <a:off x="6719396" y="3170667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cs-CZ"/>
              <a:t>- část vstupních dat je se známým výstupem, ale další data, typicky větší, jsou bez něj</a:t>
            </a:r>
          </a:p>
        </p:txBody>
      </p:sp>
      <p:cxnSp>
        <p:nvCxnSpPr>
          <p:cNvPr id="19" name="Google Shape;243;p46">
            <a:extLst>
              <a:ext uri="{FF2B5EF4-FFF2-40B4-BE49-F238E27FC236}">
                <a16:creationId xmlns:a16="http://schemas.microsoft.com/office/drawing/2014/main" id="{82545AD9-B128-1CB6-D944-F81DC31CD7BA}"/>
              </a:ext>
            </a:extLst>
          </p:cNvPr>
          <p:cNvCxnSpPr/>
          <p:nvPr/>
        </p:nvCxnSpPr>
        <p:spPr>
          <a:xfrm>
            <a:off x="7616999" y="310669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0" name="Google Shape;252;p46">
            <a:extLst>
              <a:ext uri="{FF2B5EF4-FFF2-40B4-BE49-F238E27FC236}">
                <a16:creationId xmlns:a16="http://schemas.microsoft.com/office/drawing/2014/main" id="{A8C4166A-F2AC-D983-025F-4CA90883AC90}"/>
              </a:ext>
            </a:extLst>
          </p:cNvPr>
          <p:cNvGrpSpPr/>
          <p:nvPr/>
        </p:nvGrpSpPr>
        <p:grpSpPr>
          <a:xfrm>
            <a:off x="7531563" y="1733748"/>
            <a:ext cx="442673" cy="426992"/>
            <a:chOff x="1284212" y="1963766"/>
            <a:chExt cx="379489" cy="366046"/>
          </a:xfrm>
        </p:grpSpPr>
        <p:sp>
          <p:nvSpPr>
            <p:cNvPr id="21" name="Google Shape;253;p46">
              <a:extLst>
                <a:ext uri="{FF2B5EF4-FFF2-40B4-BE49-F238E27FC236}">
                  <a16:creationId xmlns:a16="http://schemas.microsoft.com/office/drawing/2014/main" id="{703AB965-4A1C-94D8-B775-B44B9698550D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4;p46">
              <a:extLst>
                <a:ext uri="{FF2B5EF4-FFF2-40B4-BE49-F238E27FC236}">
                  <a16:creationId xmlns:a16="http://schemas.microsoft.com/office/drawing/2014/main" id="{52C101DB-9A4C-DA8E-42E4-565E08539C91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517;p81">
            <a:extLst>
              <a:ext uri="{FF2B5EF4-FFF2-40B4-BE49-F238E27FC236}">
                <a16:creationId xmlns:a16="http://schemas.microsoft.com/office/drawing/2014/main" id="{717F93C9-AD12-F4EF-463B-583CCAABE268}"/>
              </a:ext>
            </a:extLst>
          </p:cNvPr>
          <p:cNvGrpSpPr/>
          <p:nvPr/>
        </p:nvGrpSpPr>
        <p:grpSpPr>
          <a:xfrm>
            <a:off x="7409905" y="1666404"/>
            <a:ext cx="602889" cy="561679"/>
            <a:chOff x="2185128" y="2427549"/>
            <a:chExt cx="382758" cy="356595"/>
          </a:xfrm>
        </p:grpSpPr>
        <p:sp>
          <p:nvSpPr>
            <p:cNvPr id="28" name="Google Shape;11518;p81">
              <a:extLst>
                <a:ext uri="{FF2B5EF4-FFF2-40B4-BE49-F238E27FC236}">
                  <a16:creationId xmlns:a16="http://schemas.microsoft.com/office/drawing/2014/main" id="{059D4829-9720-169F-8CBF-83715CD27078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11519;p81">
              <a:extLst>
                <a:ext uri="{FF2B5EF4-FFF2-40B4-BE49-F238E27FC236}">
                  <a16:creationId xmlns:a16="http://schemas.microsoft.com/office/drawing/2014/main" id="{0E9BF3DD-403A-12B5-BDC1-DE2EA9C6836D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1520;p81">
              <a:extLst>
                <a:ext uri="{FF2B5EF4-FFF2-40B4-BE49-F238E27FC236}">
                  <a16:creationId xmlns:a16="http://schemas.microsoft.com/office/drawing/2014/main" id="{098D70AA-BCB1-8EDF-4E1A-A99A53CF720F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1521;p81">
              <a:extLst>
                <a:ext uri="{FF2B5EF4-FFF2-40B4-BE49-F238E27FC236}">
                  <a16:creationId xmlns:a16="http://schemas.microsoft.com/office/drawing/2014/main" id="{460403FE-5205-22EE-D402-5410C90D3DFE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1E43F0CC-98EC-49DB-CA36-6FA4DE3DF57E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182702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S učitelem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1026200" y="1056602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Trénovací data jsou zjednodušeně řečeno výroky učitele o objektu</a:t>
            </a:r>
            <a:br>
              <a:rPr lang="cs-CZ"/>
            </a:b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výstupem po učení je schopnost odhadovat výstupní ohodnocení každého vstupního objektu </a:t>
            </a:r>
            <a:br>
              <a:rPr lang="cs-CZ"/>
            </a:b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Přeučení – dochází k němu při malá vstupní množině dat nebo příliš vysoké komplexnosti</a:t>
            </a:r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DAE65F6-5F05-6826-B2B5-C844E590037D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80737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Bez učitele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1026200" y="1056602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indent="-317500" algn="l">
              <a:buFont typeface="Montserrat"/>
              <a:buChar char="●"/>
            </a:pPr>
            <a:r>
              <a:rPr lang="cs-CZ"/>
              <a:t>Na rozdíl od učení s učitelem trénovací data nemají vstupní data provázaná s cílovými proměnnými  tj. schází výrok učitele.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Učení si lze představit jako kompresi vstupních dat. Např redukce na diskrétní body. </a:t>
            </a:r>
          </a:p>
          <a:p>
            <a:pPr indent="-317500" algn="l">
              <a:buFont typeface="Montserrat"/>
              <a:buChar char="●"/>
            </a:pPr>
            <a:endParaRPr lang="cs-CZ"/>
          </a:p>
          <a:p>
            <a:pPr indent="-317500" algn="l">
              <a:buFont typeface="Montserrat"/>
              <a:buChar char="●"/>
            </a:pPr>
            <a:r>
              <a:rPr lang="cs-CZ"/>
              <a:t>Typicky se využívá u kompetičních sítí.</a:t>
            </a:r>
          </a:p>
          <a:p>
            <a:pPr marL="139700" indent="0" algn="l"/>
            <a:endParaRPr lang="cs-CZ"/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E798B6C-1094-66C6-9EB2-DF45C9198850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33283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Zpětnovazební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215;p44">
            <a:extLst>
              <a:ext uri="{FF2B5EF4-FFF2-40B4-BE49-F238E27FC236}">
                <a16:creationId xmlns:a16="http://schemas.microsoft.com/office/drawing/2014/main" id="{AFC5B9F0-6390-8A64-782F-8E18218C419C}"/>
              </a:ext>
            </a:extLst>
          </p:cNvPr>
          <p:cNvSpPr txBox="1">
            <a:spLocks/>
          </p:cNvSpPr>
          <p:nvPr/>
        </p:nvSpPr>
        <p:spPr>
          <a:xfrm>
            <a:off x="779950" y="640869"/>
            <a:ext cx="4946400" cy="386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>
              <a:spcBef>
                <a:spcPts val="1600"/>
              </a:spcBef>
            </a:pPr>
            <a:endParaRPr lang="en-US" b="1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/>
              <a:t>Objektivní zpětná vazba – na základě objektivity zpětné vazby nevznikají při učení pochyby. jak naše chování ovlivnit. </a:t>
            </a:r>
          </a:p>
          <a:p>
            <a:pPr marL="114300" indent="0" algn="l" rtl="0" fontAlgn="base"/>
            <a:endParaRPr lang="cs-CZ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/>
              <a:t>Subjektivní zpětná vazba – vznikají pochyby, zda zpětná vazba má patřičný význam, důležitost či pravdivost.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cs-CZ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err="1"/>
              <a:t>Intrizitivní</a:t>
            </a:r>
            <a:r>
              <a:rPr lang="cs-CZ"/>
              <a:t> informace – vlastní. neboli vnitřní proprioceptivní (zrak, sluch);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cs-CZ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err="1"/>
              <a:t>Extrinzitivní</a:t>
            </a:r>
            <a:r>
              <a:rPr lang="cs-CZ"/>
              <a:t> informace – vnější. neboli exteroceptivní (poskytnutí zpětné vazby druhým člověkem, nebo záznamem na videu)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cs-CZ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/>
              <a:t>Pravidla jsou často stochastická(náhodná)</a:t>
            </a:r>
          </a:p>
          <a:p>
            <a:pPr marL="139700" indent="0" algn="l"/>
            <a:endParaRPr lang="cs-CZ"/>
          </a:p>
          <a:p>
            <a:pPr marL="139700" indent="0" algn="l"/>
            <a:endParaRPr lang="en-US"/>
          </a:p>
          <a:p>
            <a:pPr marL="139700" indent="0" algn="l"/>
            <a:endParaRPr lang="en-US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6E241B0-2E5D-FEB5-911A-8B6EA39B25B8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51445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Zpětnovazební model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F9C50B25-A8AD-F891-80A1-C7E817A8B225}"/>
              </a:ext>
            </a:extLst>
          </p:cNvPr>
          <p:cNvSpPr txBox="1"/>
          <p:nvPr/>
        </p:nvSpPr>
        <p:spPr>
          <a:xfrm>
            <a:off x="1026199" y="1239981"/>
            <a:ext cx="416925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množiny stavů prostředí</a:t>
            </a: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endParaRPr lang="cs-CZ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množiny možných akcí</a:t>
            </a: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endParaRPr lang="cs-CZ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pravidel přechodových funkcí </a:t>
            </a: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endParaRPr lang="cs-CZ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pravidla, která určují bezprostřední odměnu přechodu do jiného stavu</a:t>
            </a: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 </a:t>
            </a:r>
          </a:p>
          <a:p>
            <a:pPr marL="457200" indent="-342900" fontAlgn="base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lt1"/>
                </a:solidFill>
                <a:latin typeface="Montserrat"/>
                <a:sym typeface="Montserrat"/>
              </a:rPr>
              <a:t>pravidla, definují cíle agenta </a:t>
            </a:r>
          </a:p>
          <a:p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7613C0-93C5-766E-6FF6-5F990DFF8185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413859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51994"/>
            <a:ext cx="4970806" cy="934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cs-CZ"/>
              <a:t>Typy </a:t>
            </a:r>
            <a:r>
              <a:rPr lang="cs-CZ" err="1"/>
              <a:t>zpěnovazebního</a:t>
            </a:r>
            <a:r>
              <a:rPr lang="cs-CZ"/>
              <a:t> učení</a:t>
            </a:r>
            <a:endParaRPr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5007079" y="27784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Aktivní</a:t>
            </a: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5007079" y="34633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Učení se strategii</a:t>
            </a:r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879720" y="27784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Pasivní</a:t>
            </a:r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879720" y="3463375"/>
            <a:ext cx="2193516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Pevně daná strategie</a:t>
            </a:r>
            <a:endParaRPr/>
          </a:p>
        </p:txBody>
      </p:sp>
      <p:cxnSp>
        <p:nvCxnSpPr>
          <p:cNvPr id="241" name="Google Shape;241;p46"/>
          <p:cNvCxnSpPr/>
          <p:nvPr/>
        </p:nvCxnSpPr>
        <p:spPr>
          <a:xfrm>
            <a:off x="5904679" y="33993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2777323" y="33993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8" name="Google Shape;248;p46"/>
          <p:cNvGrpSpPr/>
          <p:nvPr/>
        </p:nvGrpSpPr>
        <p:grpSpPr>
          <a:xfrm>
            <a:off x="5877526" y="20280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2691887" y="20264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3134;p83">
            <a:extLst>
              <a:ext uri="{FF2B5EF4-FFF2-40B4-BE49-F238E27FC236}">
                <a16:creationId xmlns:a16="http://schemas.microsoft.com/office/drawing/2014/main" id="{69365A8E-F0F6-1B81-1D72-B1EF53508D5F}"/>
              </a:ext>
            </a:extLst>
          </p:cNvPr>
          <p:cNvGrpSpPr/>
          <p:nvPr/>
        </p:nvGrpSpPr>
        <p:grpSpPr>
          <a:xfrm>
            <a:off x="2620222" y="1906727"/>
            <a:ext cx="580466" cy="665023"/>
            <a:chOff x="8003015" y="2904039"/>
            <a:chExt cx="306759" cy="351445"/>
          </a:xfrm>
        </p:grpSpPr>
        <p:sp>
          <p:nvSpPr>
            <p:cNvPr id="3" name="Google Shape;13135;p83">
              <a:extLst>
                <a:ext uri="{FF2B5EF4-FFF2-40B4-BE49-F238E27FC236}">
                  <a16:creationId xmlns:a16="http://schemas.microsoft.com/office/drawing/2014/main" id="{8DB60CC4-D02B-2AC5-40BF-F5D921001B51}"/>
                </a:ext>
              </a:extLst>
            </p:cNvPr>
            <p:cNvSpPr/>
            <p:nvPr/>
          </p:nvSpPr>
          <p:spPr>
            <a:xfrm>
              <a:off x="8094263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82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8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8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82" y="953"/>
                    <a:pt x="477" y="953"/>
                  </a:cubicBezTo>
                  <a:cubicBezTo>
                    <a:pt x="560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60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" name="Google Shape;13136;p83">
              <a:extLst>
                <a:ext uri="{FF2B5EF4-FFF2-40B4-BE49-F238E27FC236}">
                  <a16:creationId xmlns:a16="http://schemas.microsoft.com/office/drawing/2014/main" id="{26FDBF66-F5B9-FF3A-40CD-99B2A00ECCC2}"/>
                </a:ext>
              </a:extLst>
            </p:cNvPr>
            <p:cNvSpPr/>
            <p:nvPr/>
          </p:nvSpPr>
          <p:spPr>
            <a:xfrm>
              <a:off x="8187420" y="2957439"/>
              <a:ext cx="30342" cy="30310"/>
            </a:xfrm>
            <a:custGeom>
              <a:avLst/>
              <a:gdLst/>
              <a:ahLst/>
              <a:cxnLst/>
              <a:rect l="l" t="t" r="r" b="b"/>
              <a:pathLst>
                <a:path w="954" h="953" extrusionOk="0">
                  <a:moveTo>
                    <a:pt x="477" y="0"/>
                  </a:moveTo>
                  <a:cubicBezTo>
                    <a:pt x="394" y="0"/>
                    <a:pt x="310" y="72"/>
                    <a:pt x="310" y="155"/>
                  </a:cubicBezTo>
                  <a:lnTo>
                    <a:pt x="310" y="310"/>
                  </a:lnTo>
                  <a:lnTo>
                    <a:pt x="167" y="310"/>
                  </a:lnTo>
                  <a:cubicBezTo>
                    <a:pt x="72" y="310"/>
                    <a:pt x="1" y="381"/>
                    <a:pt x="1" y="477"/>
                  </a:cubicBezTo>
                  <a:cubicBezTo>
                    <a:pt x="1" y="560"/>
                    <a:pt x="72" y="631"/>
                    <a:pt x="167" y="631"/>
                  </a:cubicBezTo>
                  <a:lnTo>
                    <a:pt x="310" y="631"/>
                  </a:lnTo>
                  <a:lnTo>
                    <a:pt x="310" y="786"/>
                  </a:lnTo>
                  <a:cubicBezTo>
                    <a:pt x="310" y="870"/>
                    <a:pt x="394" y="953"/>
                    <a:pt x="477" y="953"/>
                  </a:cubicBezTo>
                  <a:cubicBezTo>
                    <a:pt x="572" y="953"/>
                    <a:pt x="644" y="870"/>
                    <a:pt x="644" y="786"/>
                  </a:cubicBezTo>
                  <a:lnTo>
                    <a:pt x="644" y="631"/>
                  </a:lnTo>
                  <a:lnTo>
                    <a:pt x="787" y="631"/>
                  </a:lnTo>
                  <a:cubicBezTo>
                    <a:pt x="882" y="631"/>
                    <a:pt x="953" y="560"/>
                    <a:pt x="953" y="477"/>
                  </a:cubicBezTo>
                  <a:cubicBezTo>
                    <a:pt x="953" y="381"/>
                    <a:pt x="882" y="310"/>
                    <a:pt x="787" y="310"/>
                  </a:cubicBezTo>
                  <a:lnTo>
                    <a:pt x="644" y="310"/>
                  </a:lnTo>
                  <a:lnTo>
                    <a:pt x="644" y="155"/>
                  </a:lnTo>
                  <a:cubicBezTo>
                    <a:pt x="644" y="72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" name="Google Shape;13137;p83">
              <a:extLst>
                <a:ext uri="{FF2B5EF4-FFF2-40B4-BE49-F238E27FC236}">
                  <a16:creationId xmlns:a16="http://schemas.microsoft.com/office/drawing/2014/main" id="{81697DB9-4ED6-DFE7-8496-5D419FA31819}"/>
                </a:ext>
              </a:extLst>
            </p:cNvPr>
            <p:cNvSpPr/>
            <p:nvPr/>
          </p:nvSpPr>
          <p:spPr>
            <a:xfrm>
              <a:off x="8094263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82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8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8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82" y="953"/>
                    <a:pt x="477" y="953"/>
                  </a:cubicBezTo>
                  <a:cubicBezTo>
                    <a:pt x="560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3138;p83">
              <a:extLst>
                <a:ext uri="{FF2B5EF4-FFF2-40B4-BE49-F238E27FC236}">
                  <a16:creationId xmlns:a16="http://schemas.microsoft.com/office/drawing/2014/main" id="{D0BDBD5B-5593-CDC7-F2F5-2BB6CEB0316D}"/>
                </a:ext>
              </a:extLst>
            </p:cNvPr>
            <p:cNvSpPr/>
            <p:nvPr/>
          </p:nvSpPr>
          <p:spPr>
            <a:xfrm>
              <a:off x="8187420" y="3027856"/>
              <a:ext cx="30342" cy="30342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394" y="1"/>
                    <a:pt x="310" y="72"/>
                    <a:pt x="310" y="168"/>
                  </a:cubicBezTo>
                  <a:lnTo>
                    <a:pt x="310" y="311"/>
                  </a:lnTo>
                  <a:lnTo>
                    <a:pt x="167" y="311"/>
                  </a:lnTo>
                  <a:cubicBezTo>
                    <a:pt x="72" y="311"/>
                    <a:pt x="1" y="382"/>
                    <a:pt x="1" y="477"/>
                  </a:cubicBezTo>
                  <a:cubicBezTo>
                    <a:pt x="1" y="561"/>
                    <a:pt x="72" y="644"/>
                    <a:pt x="167" y="644"/>
                  </a:cubicBezTo>
                  <a:lnTo>
                    <a:pt x="310" y="644"/>
                  </a:lnTo>
                  <a:lnTo>
                    <a:pt x="310" y="787"/>
                  </a:lnTo>
                  <a:cubicBezTo>
                    <a:pt x="310" y="882"/>
                    <a:pt x="394" y="953"/>
                    <a:pt x="477" y="953"/>
                  </a:cubicBezTo>
                  <a:cubicBezTo>
                    <a:pt x="572" y="953"/>
                    <a:pt x="644" y="882"/>
                    <a:pt x="644" y="787"/>
                  </a:cubicBezTo>
                  <a:lnTo>
                    <a:pt x="644" y="644"/>
                  </a:lnTo>
                  <a:lnTo>
                    <a:pt x="787" y="644"/>
                  </a:lnTo>
                  <a:cubicBezTo>
                    <a:pt x="882" y="644"/>
                    <a:pt x="953" y="561"/>
                    <a:pt x="953" y="477"/>
                  </a:cubicBezTo>
                  <a:cubicBezTo>
                    <a:pt x="953" y="382"/>
                    <a:pt x="882" y="311"/>
                    <a:pt x="787" y="311"/>
                  </a:cubicBezTo>
                  <a:lnTo>
                    <a:pt x="644" y="311"/>
                  </a:lnTo>
                  <a:lnTo>
                    <a:pt x="644" y="168"/>
                  </a:ln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3139;p83">
              <a:extLst>
                <a:ext uri="{FF2B5EF4-FFF2-40B4-BE49-F238E27FC236}">
                  <a16:creationId xmlns:a16="http://schemas.microsoft.com/office/drawing/2014/main" id="{40F52DA6-C579-85AC-3386-41E7C4B9ED6B}"/>
                </a:ext>
              </a:extLst>
            </p:cNvPr>
            <p:cNvSpPr/>
            <p:nvPr/>
          </p:nvSpPr>
          <p:spPr>
            <a:xfrm>
              <a:off x="8003015" y="3050214"/>
              <a:ext cx="306759" cy="205269"/>
            </a:xfrm>
            <a:custGeom>
              <a:avLst/>
              <a:gdLst/>
              <a:ahLst/>
              <a:cxnLst/>
              <a:rect l="l" t="t" r="r" b="b"/>
              <a:pathLst>
                <a:path w="9645" h="6454" extrusionOk="0">
                  <a:moveTo>
                    <a:pt x="2465" y="310"/>
                  </a:moveTo>
                  <a:cubicBezTo>
                    <a:pt x="2465" y="310"/>
                    <a:pt x="2477" y="310"/>
                    <a:pt x="2477" y="322"/>
                  </a:cubicBezTo>
                  <a:lnTo>
                    <a:pt x="2477" y="751"/>
                  </a:lnTo>
                  <a:cubicBezTo>
                    <a:pt x="2477" y="751"/>
                    <a:pt x="2477" y="762"/>
                    <a:pt x="2465" y="762"/>
                  </a:cubicBezTo>
                  <a:lnTo>
                    <a:pt x="322" y="762"/>
                  </a:lnTo>
                  <a:lnTo>
                    <a:pt x="310" y="322"/>
                  </a:lnTo>
                  <a:cubicBezTo>
                    <a:pt x="310" y="322"/>
                    <a:pt x="310" y="310"/>
                    <a:pt x="322" y="310"/>
                  </a:cubicBezTo>
                  <a:close/>
                  <a:moveTo>
                    <a:pt x="9311" y="322"/>
                  </a:moveTo>
                  <a:cubicBezTo>
                    <a:pt x="9311" y="322"/>
                    <a:pt x="9323" y="322"/>
                    <a:pt x="9323" y="334"/>
                  </a:cubicBezTo>
                  <a:lnTo>
                    <a:pt x="9323" y="762"/>
                  </a:lnTo>
                  <a:lnTo>
                    <a:pt x="9311" y="762"/>
                  </a:lnTo>
                  <a:lnTo>
                    <a:pt x="7168" y="786"/>
                  </a:lnTo>
                  <a:cubicBezTo>
                    <a:pt x="7168" y="786"/>
                    <a:pt x="7156" y="786"/>
                    <a:pt x="7156" y="762"/>
                  </a:cubicBezTo>
                  <a:lnTo>
                    <a:pt x="7156" y="334"/>
                  </a:lnTo>
                  <a:cubicBezTo>
                    <a:pt x="7156" y="334"/>
                    <a:pt x="7156" y="322"/>
                    <a:pt x="7168" y="322"/>
                  </a:cubicBezTo>
                  <a:close/>
                  <a:moveTo>
                    <a:pt x="2084" y="1096"/>
                  </a:moveTo>
                  <a:lnTo>
                    <a:pt x="2084" y="3477"/>
                  </a:lnTo>
                  <a:lnTo>
                    <a:pt x="1036" y="3477"/>
                  </a:lnTo>
                  <a:cubicBezTo>
                    <a:pt x="870" y="3477"/>
                    <a:pt x="727" y="3346"/>
                    <a:pt x="727" y="3167"/>
                  </a:cubicBezTo>
                  <a:lnTo>
                    <a:pt x="727" y="1096"/>
                  </a:lnTo>
                  <a:close/>
                  <a:moveTo>
                    <a:pt x="6668" y="1977"/>
                  </a:moveTo>
                  <a:cubicBezTo>
                    <a:pt x="6942" y="1977"/>
                    <a:pt x="7180" y="2215"/>
                    <a:pt x="7180" y="2501"/>
                  </a:cubicBezTo>
                  <a:lnTo>
                    <a:pt x="7180" y="3477"/>
                  </a:lnTo>
                  <a:lnTo>
                    <a:pt x="2382" y="3477"/>
                  </a:lnTo>
                  <a:lnTo>
                    <a:pt x="2382" y="2501"/>
                  </a:lnTo>
                  <a:cubicBezTo>
                    <a:pt x="2394" y="2215"/>
                    <a:pt x="2632" y="1977"/>
                    <a:pt x="2917" y="1977"/>
                  </a:cubicBezTo>
                  <a:close/>
                  <a:moveTo>
                    <a:pt x="8871" y="1096"/>
                  </a:moveTo>
                  <a:lnTo>
                    <a:pt x="8871" y="3167"/>
                  </a:lnTo>
                  <a:cubicBezTo>
                    <a:pt x="8871" y="3334"/>
                    <a:pt x="8728" y="3477"/>
                    <a:pt x="8549" y="3477"/>
                  </a:cubicBezTo>
                  <a:lnTo>
                    <a:pt x="7513" y="3477"/>
                  </a:lnTo>
                  <a:lnTo>
                    <a:pt x="7513" y="1096"/>
                  </a:lnTo>
                  <a:close/>
                  <a:moveTo>
                    <a:pt x="8299" y="3787"/>
                  </a:moveTo>
                  <a:lnTo>
                    <a:pt x="8299" y="4120"/>
                  </a:lnTo>
                  <a:lnTo>
                    <a:pt x="8287" y="4120"/>
                  </a:lnTo>
                  <a:cubicBezTo>
                    <a:pt x="8287" y="4191"/>
                    <a:pt x="8228" y="4251"/>
                    <a:pt x="8156" y="4251"/>
                  </a:cubicBezTo>
                  <a:lnTo>
                    <a:pt x="1453" y="4251"/>
                  </a:lnTo>
                  <a:cubicBezTo>
                    <a:pt x="1382" y="4251"/>
                    <a:pt x="1322" y="4191"/>
                    <a:pt x="1322" y="4120"/>
                  </a:cubicBezTo>
                  <a:lnTo>
                    <a:pt x="1322" y="3787"/>
                  </a:lnTo>
                  <a:close/>
                  <a:moveTo>
                    <a:pt x="2644" y="4584"/>
                  </a:moveTo>
                  <a:lnTo>
                    <a:pt x="2644" y="6120"/>
                  </a:lnTo>
                  <a:lnTo>
                    <a:pt x="2132" y="6120"/>
                  </a:lnTo>
                  <a:lnTo>
                    <a:pt x="2132" y="4584"/>
                  </a:lnTo>
                  <a:close/>
                  <a:moveTo>
                    <a:pt x="7454" y="4584"/>
                  </a:moveTo>
                  <a:lnTo>
                    <a:pt x="7454" y="6120"/>
                  </a:lnTo>
                  <a:lnTo>
                    <a:pt x="6942" y="6120"/>
                  </a:lnTo>
                  <a:lnTo>
                    <a:pt x="6942" y="4584"/>
                  </a:lnTo>
                  <a:close/>
                  <a:moveTo>
                    <a:pt x="7168" y="0"/>
                  </a:moveTo>
                  <a:cubicBezTo>
                    <a:pt x="6989" y="0"/>
                    <a:pt x="6847" y="143"/>
                    <a:pt x="6847" y="322"/>
                  </a:cubicBezTo>
                  <a:lnTo>
                    <a:pt x="6847" y="751"/>
                  </a:lnTo>
                  <a:cubicBezTo>
                    <a:pt x="6847" y="929"/>
                    <a:pt x="6989" y="1084"/>
                    <a:pt x="7168" y="1084"/>
                  </a:cubicBezTo>
                  <a:lnTo>
                    <a:pt x="7204" y="1084"/>
                  </a:lnTo>
                  <a:lnTo>
                    <a:pt x="7204" y="1810"/>
                  </a:lnTo>
                  <a:cubicBezTo>
                    <a:pt x="7049" y="1691"/>
                    <a:pt x="6870" y="1632"/>
                    <a:pt x="6680" y="1632"/>
                  </a:cubicBezTo>
                  <a:lnTo>
                    <a:pt x="2929" y="1632"/>
                  </a:lnTo>
                  <a:cubicBezTo>
                    <a:pt x="2739" y="1632"/>
                    <a:pt x="2560" y="1703"/>
                    <a:pt x="2406" y="1810"/>
                  </a:cubicBezTo>
                  <a:lnTo>
                    <a:pt x="2406" y="1096"/>
                  </a:lnTo>
                  <a:lnTo>
                    <a:pt x="2477" y="1096"/>
                  </a:lnTo>
                  <a:cubicBezTo>
                    <a:pt x="2656" y="1096"/>
                    <a:pt x="2810" y="953"/>
                    <a:pt x="2810" y="762"/>
                  </a:cubicBezTo>
                  <a:lnTo>
                    <a:pt x="2810" y="334"/>
                  </a:lnTo>
                  <a:cubicBezTo>
                    <a:pt x="2810" y="155"/>
                    <a:pt x="2656" y="12"/>
                    <a:pt x="2477" y="12"/>
                  </a:cubicBezTo>
                  <a:lnTo>
                    <a:pt x="322" y="12"/>
                  </a:lnTo>
                  <a:cubicBezTo>
                    <a:pt x="143" y="12"/>
                    <a:pt x="0" y="155"/>
                    <a:pt x="0" y="334"/>
                  </a:cubicBezTo>
                  <a:lnTo>
                    <a:pt x="0" y="762"/>
                  </a:lnTo>
                  <a:cubicBezTo>
                    <a:pt x="0" y="953"/>
                    <a:pt x="143" y="1096"/>
                    <a:pt x="322" y="1096"/>
                  </a:cubicBezTo>
                  <a:lnTo>
                    <a:pt x="393" y="1096"/>
                  </a:lnTo>
                  <a:lnTo>
                    <a:pt x="393" y="3167"/>
                  </a:lnTo>
                  <a:cubicBezTo>
                    <a:pt x="393" y="3489"/>
                    <a:pt x="655" y="3763"/>
                    <a:pt x="977" y="3787"/>
                  </a:cubicBezTo>
                  <a:lnTo>
                    <a:pt x="977" y="4120"/>
                  </a:lnTo>
                  <a:cubicBezTo>
                    <a:pt x="977" y="4370"/>
                    <a:pt x="1191" y="4584"/>
                    <a:pt x="1441" y="4584"/>
                  </a:cubicBezTo>
                  <a:lnTo>
                    <a:pt x="1810" y="4584"/>
                  </a:lnTo>
                  <a:lnTo>
                    <a:pt x="1810" y="6132"/>
                  </a:lnTo>
                  <a:lnTo>
                    <a:pt x="1572" y="6132"/>
                  </a:lnTo>
                  <a:cubicBezTo>
                    <a:pt x="1489" y="6132"/>
                    <a:pt x="1405" y="6204"/>
                    <a:pt x="1405" y="6287"/>
                  </a:cubicBezTo>
                  <a:cubicBezTo>
                    <a:pt x="1405" y="6382"/>
                    <a:pt x="1489" y="6454"/>
                    <a:pt x="1572" y="6454"/>
                  </a:cubicBezTo>
                  <a:lnTo>
                    <a:pt x="3191" y="6454"/>
                  </a:lnTo>
                  <a:cubicBezTo>
                    <a:pt x="3287" y="6454"/>
                    <a:pt x="3358" y="6382"/>
                    <a:pt x="3358" y="6287"/>
                  </a:cubicBezTo>
                  <a:cubicBezTo>
                    <a:pt x="3358" y="6204"/>
                    <a:pt x="3287" y="6132"/>
                    <a:pt x="3191" y="6132"/>
                  </a:cubicBezTo>
                  <a:lnTo>
                    <a:pt x="2953" y="6132"/>
                  </a:lnTo>
                  <a:lnTo>
                    <a:pt x="2953" y="4584"/>
                  </a:lnTo>
                  <a:lnTo>
                    <a:pt x="6620" y="4584"/>
                  </a:lnTo>
                  <a:lnTo>
                    <a:pt x="6620" y="6132"/>
                  </a:lnTo>
                  <a:lnTo>
                    <a:pt x="6382" y="6132"/>
                  </a:lnTo>
                  <a:cubicBezTo>
                    <a:pt x="6287" y="6132"/>
                    <a:pt x="6216" y="6204"/>
                    <a:pt x="6216" y="6287"/>
                  </a:cubicBezTo>
                  <a:cubicBezTo>
                    <a:pt x="6216" y="6382"/>
                    <a:pt x="6287" y="6454"/>
                    <a:pt x="6382" y="6454"/>
                  </a:cubicBezTo>
                  <a:lnTo>
                    <a:pt x="8001" y="6454"/>
                  </a:lnTo>
                  <a:cubicBezTo>
                    <a:pt x="8097" y="6454"/>
                    <a:pt x="8168" y="6382"/>
                    <a:pt x="8168" y="6287"/>
                  </a:cubicBezTo>
                  <a:cubicBezTo>
                    <a:pt x="8168" y="6204"/>
                    <a:pt x="8097" y="6132"/>
                    <a:pt x="8001" y="6132"/>
                  </a:cubicBezTo>
                  <a:lnTo>
                    <a:pt x="7763" y="6132"/>
                  </a:lnTo>
                  <a:lnTo>
                    <a:pt x="7763" y="4584"/>
                  </a:lnTo>
                  <a:lnTo>
                    <a:pt x="8132" y="4584"/>
                  </a:lnTo>
                  <a:cubicBezTo>
                    <a:pt x="8394" y="4584"/>
                    <a:pt x="8597" y="4370"/>
                    <a:pt x="8597" y="4120"/>
                  </a:cubicBezTo>
                  <a:lnTo>
                    <a:pt x="8597" y="3787"/>
                  </a:lnTo>
                  <a:cubicBezTo>
                    <a:pt x="8930" y="3763"/>
                    <a:pt x="9180" y="3489"/>
                    <a:pt x="9180" y="3167"/>
                  </a:cubicBezTo>
                  <a:lnTo>
                    <a:pt x="9180" y="1096"/>
                  </a:lnTo>
                  <a:lnTo>
                    <a:pt x="9299" y="1096"/>
                  </a:lnTo>
                  <a:cubicBezTo>
                    <a:pt x="9478" y="1096"/>
                    <a:pt x="9621" y="953"/>
                    <a:pt x="9621" y="762"/>
                  </a:cubicBezTo>
                  <a:lnTo>
                    <a:pt x="9621" y="334"/>
                  </a:lnTo>
                  <a:cubicBezTo>
                    <a:pt x="9645" y="143"/>
                    <a:pt x="9490" y="0"/>
                    <a:pt x="9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3140;p83">
              <a:extLst>
                <a:ext uri="{FF2B5EF4-FFF2-40B4-BE49-F238E27FC236}">
                  <a16:creationId xmlns:a16="http://schemas.microsoft.com/office/drawing/2014/main" id="{860722F9-F911-0338-A124-2CD2CED87526}"/>
                </a:ext>
              </a:extLst>
            </p:cNvPr>
            <p:cNvSpPr/>
            <p:nvPr/>
          </p:nvSpPr>
          <p:spPr>
            <a:xfrm>
              <a:off x="8040131" y="2904039"/>
              <a:ext cx="230268" cy="132182"/>
            </a:xfrm>
            <a:custGeom>
              <a:avLst/>
              <a:gdLst/>
              <a:ahLst/>
              <a:cxnLst/>
              <a:rect l="l" t="t" r="r" b="b"/>
              <a:pathLst>
                <a:path w="7240" h="4156" extrusionOk="0">
                  <a:moveTo>
                    <a:pt x="1346" y="1"/>
                  </a:moveTo>
                  <a:cubicBezTo>
                    <a:pt x="619" y="1"/>
                    <a:pt x="0" y="596"/>
                    <a:pt x="0" y="1346"/>
                  </a:cubicBezTo>
                  <a:lnTo>
                    <a:pt x="0" y="3989"/>
                  </a:lnTo>
                  <a:cubicBezTo>
                    <a:pt x="0" y="4084"/>
                    <a:pt x="84" y="4156"/>
                    <a:pt x="167" y="4156"/>
                  </a:cubicBezTo>
                  <a:cubicBezTo>
                    <a:pt x="262" y="4156"/>
                    <a:pt x="334" y="4084"/>
                    <a:pt x="334" y="3989"/>
                  </a:cubicBezTo>
                  <a:lnTo>
                    <a:pt x="334" y="1346"/>
                  </a:lnTo>
                  <a:cubicBezTo>
                    <a:pt x="334" y="798"/>
                    <a:pt x="774" y="334"/>
                    <a:pt x="1346" y="334"/>
                  </a:cubicBezTo>
                  <a:lnTo>
                    <a:pt x="5882" y="334"/>
                  </a:lnTo>
                  <a:cubicBezTo>
                    <a:pt x="6430" y="334"/>
                    <a:pt x="6894" y="786"/>
                    <a:pt x="6894" y="1346"/>
                  </a:cubicBezTo>
                  <a:lnTo>
                    <a:pt x="6906" y="3989"/>
                  </a:lnTo>
                  <a:cubicBezTo>
                    <a:pt x="6906" y="4084"/>
                    <a:pt x="6977" y="4156"/>
                    <a:pt x="7073" y="4156"/>
                  </a:cubicBezTo>
                  <a:cubicBezTo>
                    <a:pt x="7156" y="4156"/>
                    <a:pt x="7239" y="4084"/>
                    <a:pt x="7239" y="3989"/>
                  </a:cubicBezTo>
                  <a:lnTo>
                    <a:pt x="7227" y="1346"/>
                  </a:lnTo>
                  <a:cubicBezTo>
                    <a:pt x="7227" y="620"/>
                    <a:pt x="663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" name="Google Shape;13395;p83">
            <a:extLst>
              <a:ext uri="{FF2B5EF4-FFF2-40B4-BE49-F238E27FC236}">
                <a16:creationId xmlns:a16="http://schemas.microsoft.com/office/drawing/2014/main" id="{8758C698-280C-F856-0306-13AA0FECBDDC}"/>
              </a:ext>
            </a:extLst>
          </p:cNvPr>
          <p:cNvGrpSpPr/>
          <p:nvPr/>
        </p:nvGrpSpPr>
        <p:grpSpPr>
          <a:xfrm>
            <a:off x="5752501" y="1906727"/>
            <a:ext cx="558216" cy="679044"/>
            <a:chOff x="1768821" y="3361108"/>
            <a:chExt cx="278739" cy="339073"/>
          </a:xfrm>
        </p:grpSpPr>
        <p:sp>
          <p:nvSpPr>
            <p:cNvPr id="10" name="Google Shape;13396;p83">
              <a:extLst>
                <a:ext uri="{FF2B5EF4-FFF2-40B4-BE49-F238E27FC236}">
                  <a16:creationId xmlns:a16="http://schemas.microsoft.com/office/drawing/2014/main" id="{D2E83074-23C5-F1DA-9393-C55273477036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3397;p83">
              <a:extLst>
                <a:ext uri="{FF2B5EF4-FFF2-40B4-BE49-F238E27FC236}">
                  <a16:creationId xmlns:a16="http://schemas.microsoft.com/office/drawing/2014/main" id="{56A784C1-DB1C-BE60-35E9-4AF60909B9FB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3398;p83">
              <a:extLst>
                <a:ext uri="{FF2B5EF4-FFF2-40B4-BE49-F238E27FC236}">
                  <a16:creationId xmlns:a16="http://schemas.microsoft.com/office/drawing/2014/main" id="{E297FB0A-0830-0B9A-48E9-67DBF0CE2B92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3399;p83">
              <a:extLst>
                <a:ext uri="{FF2B5EF4-FFF2-40B4-BE49-F238E27FC236}">
                  <a16:creationId xmlns:a16="http://schemas.microsoft.com/office/drawing/2014/main" id="{3F091E28-391E-16C9-C4DB-714C598053F5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3400;p83">
              <a:extLst>
                <a:ext uri="{FF2B5EF4-FFF2-40B4-BE49-F238E27FC236}">
                  <a16:creationId xmlns:a16="http://schemas.microsoft.com/office/drawing/2014/main" id="{EC34A1A3-2285-A09E-ED8E-050AD1658889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3401;p83">
              <a:extLst>
                <a:ext uri="{FF2B5EF4-FFF2-40B4-BE49-F238E27FC236}">
                  <a16:creationId xmlns:a16="http://schemas.microsoft.com/office/drawing/2014/main" id="{943D368A-179E-5F47-A7E3-1D4FEC91F8F8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3402;p83">
              <a:extLst>
                <a:ext uri="{FF2B5EF4-FFF2-40B4-BE49-F238E27FC236}">
                  <a16:creationId xmlns:a16="http://schemas.microsoft.com/office/drawing/2014/main" id="{C6E946A5-D56C-7A29-5DAC-197E22D5EB71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3403;p83">
              <a:extLst>
                <a:ext uri="{FF2B5EF4-FFF2-40B4-BE49-F238E27FC236}">
                  <a16:creationId xmlns:a16="http://schemas.microsoft.com/office/drawing/2014/main" id="{47514FA8-D89C-19BA-C321-146A718E464B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3404;p83">
              <a:extLst>
                <a:ext uri="{FF2B5EF4-FFF2-40B4-BE49-F238E27FC236}">
                  <a16:creationId xmlns:a16="http://schemas.microsoft.com/office/drawing/2014/main" id="{BEF212FF-697E-1269-2131-4F8CF977EA21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3405;p83">
              <a:extLst>
                <a:ext uri="{FF2B5EF4-FFF2-40B4-BE49-F238E27FC236}">
                  <a16:creationId xmlns:a16="http://schemas.microsoft.com/office/drawing/2014/main" id="{16DF0021-64A1-2F30-B342-8B073F3C1D4D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3406;p83">
              <a:extLst>
                <a:ext uri="{FF2B5EF4-FFF2-40B4-BE49-F238E27FC236}">
                  <a16:creationId xmlns:a16="http://schemas.microsoft.com/office/drawing/2014/main" id="{A3B8DA7E-4DF0-CCA1-1A77-D7125B935C23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6C4BE369-58B7-C4C8-92B5-7B342FBE6B9B}"/>
              </a:ext>
            </a:extLst>
          </p:cNvPr>
          <p:cNvSpPr txBox="1"/>
          <p:nvPr/>
        </p:nvSpPr>
        <p:spPr>
          <a:xfrm>
            <a:off x="8595059" y="4752473"/>
            <a:ext cx="5043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cs-CZ" b="1">
                <a:solidFill>
                  <a:srgbClr val="FFC000"/>
                </a:solidFill>
              </a:rPr>
              <a:t>MH</a:t>
            </a:r>
          </a:p>
        </p:txBody>
      </p:sp>
    </p:spTree>
    <p:extLst>
      <p:ext uri="{BB962C8B-B14F-4D97-AF65-F5344CB8AC3E}">
        <p14:creationId xmlns:p14="http://schemas.microsoft.com/office/powerpoint/2010/main" val="810936135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Předvádění na obrazovce (16:9)</PresentationFormat>
  <Slides>36</Slides>
  <Notes>31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36</vt:i4>
      </vt:variant>
    </vt:vector>
  </HeadingPairs>
  <TitlesOfParts>
    <vt:vector size="37" baseType="lpstr">
      <vt:lpstr>Futuristic Background by Slidesgo</vt:lpstr>
      <vt:lpstr>Využiží strojového učení pro zpracování obrazu</vt:lpstr>
      <vt:lpstr>Strojové učení</vt:lpstr>
      <vt:lpstr>Strojové učení</vt:lpstr>
      <vt:lpstr>Rozdělení algoritmů učení</vt:lpstr>
      <vt:lpstr>S učitelem</vt:lpstr>
      <vt:lpstr>Bez učitele</vt:lpstr>
      <vt:lpstr>Zpětnovazební</vt:lpstr>
      <vt:lpstr>Zpětnovazební model</vt:lpstr>
      <vt:lpstr>Typy zpěnovazebního učení</vt:lpstr>
      <vt:lpstr>Pasivní učení</vt:lpstr>
      <vt:lpstr>Aktivní učení</vt:lpstr>
      <vt:lpstr>Kombinace učení s učitelem a bez</vt:lpstr>
      <vt:lpstr>Základní druhy úloh</vt:lpstr>
      <vt:lpstr>Praktické využití</vt:lpstr>
      <vt:lpstr>Podoblasti strojového učení</vt:lpstr>
      <vt:lpstr>Testování přesnosti modelu</vt:lpstr>
      <vt:lpstr>Zpracování obrazu</vt:lpstr>
      <vt:lpstr>Zpracování obrazu</vt:lpstr>
      <vt:lpstr>Používané operace pro zpracování obrazu</vt:lpstr>
      <vt:lpstr>Počítačové vidění</vt:lpstr>
      <vt:lpstr>Poznávání</vt:lpstr>
      <vt:lpstr>Rekonstrukce scény</vt:lpstr>
      <vt:lpstr>Popis systému</vt:lpstr>
      <vt:lpstr>Klasifikácia obrazu pomocou CNN</vt:lpstr>
      <vt:lpstr>Feature extraction</vt:lpstr>
      <vt:lpstr>Združovacie vrstvy</vt:lpstr>
      <vt:lpstr>Plne prepojená vrstva</vt:lpstr>
      <vt:lpstr>Učenie CNN</vt:lpstr>
      <vt:lpstr>LOBE.AI</vt:lpstr>
      <vt:lpstr>LOBE.AI</vt:lpstr>
      <vt:lpstr>Prezentace aplikace PowerPoint</vt:lpstr>
      <vt:lpstr>Prezentace aplikace PowerPoint</vt:lpstr>
      <vt:lpstr>Prezentace aplikace PowerPoint</vt:lpstr>
      <vt:lpstr>Možnosti využití LOBE.AI</vt:lpstr>
      <vt:lpstr>Příklad Tensorflow.js</vt:lpstr>
      <vt:lpstr>Konec prezentace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cp:revision>35</cp:revision>
  <dcterms:modified xsi:type="dcterms:W3CDTF">2022-11-30T03:24:46Z</dcterms:modified>
</cp:coreProperties>
</file>